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8"/>
  </p:notesMasterIdLst>
  <p:handoutMasterIdLst>
    <p:handoutMasterId r:id="rId39"/>
  </p:handoutMasterIdLst>
  <p:sldIdLst>
    <p:sldId id="281" r:id="rId5"/>
    <p:sldId id="282" r:id="rId6"/>
    <p:sldId id="258" r:id="rId7"/>
    <p:sldId id="259" r:id="rId8"/>
    <p:sldId id="283" r:id="rId9"/>
    <p:sldId id="260" r:id="rId10"/>
    <p:sldId id="284" r:id="rId11"/>
    <p:sldId id="285" r:id="rId12"/>
    <p:sldId id="286" r:id="rId13"/>
    <p:sldId id="287" r:id="rId14"/>
    <p:sldId id="288" r:id="rId15"/>
    <p:sldId id="289" r:id="rId16"/>
    <p:sldId id="290" r:id="rId17"/>
    <p:sldId id="291" r:id="rId18"/>
    <p:sldId id="292" r:id="rId19"/>
    <p:sldId id="293" r:id="rId20"/>
    <p:sldId id="294" r:id="rId21"/>
    <p:sldId id="308" r:id="rId22"/>
    <p:sldId id="295" r:id="rId23"/>
    <p:sldId id="296" r:id="rId24"/>
    <p:sldId id="297" r:id="rId25"/>
    <p:sldId id="309" r:id="rId26"/>
    <p:sldId id="298" r:id="rId27"/>
    <p:sldId id="299" r:id="rId28"/>
    <p:sldId id="300" r:id="rId29"/>
    <p:sldId id="301" r:id="rId30"/>
    <p:sldId id="302" r:id="rId31"/>
    <p:sldId id="303" r:id="rId32"/>
    <p:sldId id="305" r:id="rId33"/>
    <p:sldId id="310" r:id="rId34"/>
    <p:sldId id="307" r:id="rId35"/>
    <p:sldId id="306" r:id="rId36"/>
    <p:sldId id="268" r:id="rId37"/>
  </p:sldIdLst>
  <p:sldSz cx="12192000" cy="6858000"/>
  <p:notesSz cx="6858000" cy="9144000"/>
  <p:defaultTextStyle>
    <a:defPPr rtl="0">
      <a:defRPr lang="fr-FR"/>
    </a:defPPr>
    <a:lvl1pPr marL="0" algn="l" defTabSz="457200" rtl="0" eaLnBrk="1" latinLnBrk="0" hangingPunct="1">
      <a:defRPr lang="fr-FR" sz="1800" kern="1200">
        <a:solidFill>
          <a:schemeClr val="tx1"/>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Style à thème 1 - Accentuation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6D9F66E-5EB9-4882-86FB-DCBF35E3C3E4}" styleName="Style moyen 4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0A1B5D5-9B99-4C35-A422-299274C87663}" styleName="Style moyen 1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8" autoAdjust="0"/>
  </p:normalViewPr>
  <p:slideViewPr>
    <p:cSldViewPr snapToGrid="0">
      <p:cViewPr varScale="1">
        <p:scale>
          <a:sx n="78" d="100"/>
          <a:sy n="78" d="100"/>
        </p:scale>
        <p:origin x="878" y="62"/>
      </p:cViewPr>
      <p:guideLst/>
    </p:cSldViewPr>
  </p:slideViewPr>
  <p:outlineViewPr>
    <p:cViewPr>
      <p:scale>
        <a:sx n="33" d="100"/>
        <a:sy n="33" d="100"/>
      </p:scale>
      <p:origin x="0" y="-705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02" d="100"/>
          <a:sy n="102" d="100"/>
        </p:scale>
        <p:origin x="5178" y="1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0D802E2C-B7D8-04C8-C240-1A3E4E91E1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fr-FR" sz="1200"/>
            </a:lvl1pPr>
          </a:lstStyle>
          <a:p>
            <a:pPr rtl="0"/>
            <a:endParaRPr lang="fr-FR" dirty="0"/>
          </a:p>
        </p:txBody>
      </p:sp>
      <p:sp>
        <p:nvSpPr>
          <p:cNvPr id="3" name="Espace réservé de la date 2">
            <a:extLst>
              <a:ext uri="{FF2B5EF4-FFF2-40B4-BE49-F238E27FC236}">
                <a16:creationId xmlns:a16="http://schemas.microsoft.com/office/drawing/2014/main" id="{46171AFC-D318-FD5E-08E7-6BAF47EACD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fr-FR" sz="1200"/>
            </a:lvl1pPr>
          </a:lstStyle>
          <a:p>
            <a:pPr rtl="0"/>
            <a:fld id="{8E75090B-3B4D-47F3-BF56-22C7DF24BC14}" type="datetime1">
              <a:rPr lang="fr-FR" smtClean="0"/>
              <a:t>30/12/2025</a:t>
            </a:fld>
            <a:endParaRPr lang="fr-FR" dirty="0"/>
          </a:p>
        </p:txBody>
      </p:sp>
      <p:sp>
        <p:nvSpPr>
          <p:cNvPr id="4" name="Espace réservé du pied de page 3">
            <a:extLst>
              <a:ext uri="{FF2B5EF4-FFF2-40B4-BE49-F238E27FC236}">
                <a16:creationId xmlns:a16="http://schemas.microsoft.com/office/drawing/2014/main" id="{9611FBEE-E86F-B722-5F1D-3ACBA8E486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fr-FR" sz="1200"/>
            </a:lvl1pPr>
          </a:lstStyle>
          <a:p>
            <a:pPr rtl="0"/>
            <a:endParaRPr lang="fr-FR" dirty="0"/>
          </a:p>
        </p:txBody>
      </p:sp>
      <p:sp>
        <p:nvSpPr>
          <p:cNvPr id="5" name="Espace réservé du numéro de diapositive 4">
            <a:extLst>
              <a:ext uri="{FF2B5EF4-FFF2-40B4-BE49-F238E27FC236}">
                <a16:creationId xmlns:a16="http://schemas.microsoft.com/office/drawing/2014/main" id="{A3672E68-1D54-CEDB-2E8C-3CA510A906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fr-FR" sz="1200"/>
            </a:lvl1pPr>
          </a:lstStyle>
          <a:p>
            <a:pPr rtl="0"/>
            <a:fld id="{C805CF68-C9C2-4072-AAE6-9B71EFC0ED0B}" type="slidenum">
              <a:rPr lang="fr-FR" smtClean="0"/>
              <a:t>‹N°›</a:t>
            </a:fld>
            <a:endParaRPr lang="fr-FR" dirty="0"/>
          </a:p>
        </p:txBody>
      </p:sp>
    </p:spTree>
    <p:extLst>
      <p:ext uri="{BB962C8B-B14F-4D97-AF65-F5344CB8AC3E}">
        <p14:creationId xmlns:p14="http://schemas.microsoft.com/office/powerpoint/2010/main" val="42902842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fr-FR" sz="1200"/>
            </a:lvl1pPr>
          </a:lstStyle>
          <a:p>
            <a:pPr rtl="0"/>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fr-FR" sz="1200"/>
            </a:lvl1pPr>
          </a:lstStyle>
          <a:p>
            <a:pPr rtl="0"/>
            <a:fld id="{C3A6DA9C-E47B-4661-94AE-8B6808655724}" type="datetime1">
              <a:rPr lang="fr-FR" smtClean="0"/>
              <a:t>30/12/2025</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fr-FR"/>
            </a:defPPr>
          </a:lstStyle>
          <a:p>
            <a:pPr rtl="0"/>
            <a:endParaRPr lang="fr-FR"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fr-FR"/>
            </a:defPPr>
          </a:lstStyle>
          <a:p>
            <a:pPr lvl="0" rtl="0"/>
            <a:r>
              <a:rPr lang="fr-FR" dirty="0"/>
              <a:t>Modifiez les styles du texte</a:t>
            </a:r>
          </a:p>
          <a:p>
            <a:pPr lvl="1" rtl="0"/>
            <a:r>
              <a:rPr lang="fr-FR" dirty="0"/>
              <a:t>Deuxième niveau</a:t>
            </a:r>
          </a:p>
          <a:p>
            <a:pPr lvl="2" rtl="0"/>
            <a:r>
              <a:rPr lang="fr-FR" dirty="0"/>
              <a:t>Troisième niveau</a:t>
            </a:r>
          </a:p>
          <a:p>
            <a:pPr lvl="3" rtl="0"/>
            <a:r>
              <a:rPr lang="fr-FR" dirty="0"/>
              <a:t>Quatrième niveau</a:t>
            </a:r>
          </a:p>
          <a:p>
            <a:pPr lvl="4" rtl="0"/>
            <a:r>
              <a:rPr lang="fr-FR"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fr-FR" sz="1200"/>
            </a:lvl1pPr>
          </a:lstStyle>
          <a:p>
            <a:pPr rtl="0"/>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fr-FR" sz="1200"/>
            </a:lvl1pPr>
          </a:lstStyle>
          <a:p>
            <a:pPr rtl="0"/>
            <a:fld id="{2CADD3C7-09A3-4FAE-BEB8-19FEF1926070}" type="slidenum">
              <a:rPr lang="fr-FR" smtClean="0"/>
              <a:t>‹N°›</a:t>
            </a:fld>
            <a:endParaRPr lang="fr-FR" dirty="0"/>
          </a:p>
        </p:txBody>
      </p:sp>
    </p:spTree>
    <p:extLst>
      <p:ext uri="{BB962C8B-B14F-4D97-AF65-F5344CB8AC3E}">
        <p14:creationId xmlns:p14="http://schemas.microsoft.com/office/powerpoint/2010/main" val="19342637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fr-FR" sz="1200" kern="1200">
        <a:solidFill>
          <a:schemeClr val="tx1"/>
        </a:solidFill>
        <a:latin typeface="+mn-lt"/>
        <a:ea typeface="+mn-ea"/>
        <a:cs typeface="+mn-cs"/>
      </a:defRPr>
    </a:lvl1pPr>
    <a:lvl2pPr marL="457200" algn="l" defTabSz="914400" rtl="0" eaLnBrk="1" latinLnBrk="0" hangingPunct="1">
      <a:defRPr lang="fr-FR" sz="1200" kern="1200">
        <a:solidFill>
          <a:schemeClr val="tx1"/>
        </a:solidFill>
        <a:latin typeface="+mn-lt"/>
        <a:ea typeface="+mn-ea"/>
        <a:cs typeface="+mn-cs"/>
      </a:defRPr>
    </a:lvl2pPr>
    <a:lvl3pPr marL="914400" algn="l" defTabSz="914400" rtl="0" eaLnBrk="1" latinLnBrk="0" hangingPunct="1">
      <a:defRPr lang="fr-FR" sz="1200" kern="1200">
        <a:solidFill>
          <a:schemeClr val="tx1"/>
        </a:solidFill>
        <a:latin typeface="+mn-lt"/>
        <a:ea typeface="+mn-ea"/>
        <a:cs typeface="+mn-cs"/>
      </a:defRPr>
    </a:lvl3pPr>
    <a:lvl4pPr marL="1371600" algn="l" defTabSz="914400" rtl="0" eaLnBrk="1" latinLnBrk="0" hangingPunct="1">
      <a:defRPr lang="fr-FR" sz="1200" kern="1200">
        <a:solidFill>
          <a:schemeClr val="tx1"/>
        </a:solidFill>
        <a:latin typeface="+mn-lt"/>
        <a:ea typeface="+mn-ea"/>
        <a:cs typeface="+mn-cs"/>
      </a:defRPr>
    </a:lvl4pPr>
    <a:lvl5pPr marL="1828800" algn="l" defTabSz="914400" rtl="0" eaLnBrk="1" latinLnBrk="0" hangingPunct="1">
      <a:defRPr lang="fr-FR" sz="1200" kern="1200">
        <a:solidFill>
          <a:schemeClr val="tx1"/>
        </a:solidFill>
        <a:latin typeface="+mn-lt"/>
        <a:ea typeface="+mn-ea"/>
        <a:cs typeface="+mn-cs"/>
      </a:defRPr>
    </a:lvl5pPr>
    <a:lvl6pPr marL="2286000" algn="l" defTabSz="914400" rtl="0" eaLnBrk="1" latinLnBrk="0" hangingPunct="1">
      <a:defRPr lang="fr-FR" sz="1200" kern="1200">
        <a:solidFill>
          <a:schemeClr val="tx1"/>
        </a:solidFill>
        <a:latin typeface="+mn-lt"/>
        <a:ea typeface="+mn-ea"/>
        <a:cs typeface="+mn-cs"/>
      </a:defRPr>
    </a:lvl6pPr>
    <a:lvl7pPr marL="2743200" algn="l" defTabSz="914400" rtl="0" eaLnBrk="1" latinLnBrk="0" hangingPunct="1">
      <a:defRPr lang="fr-FR" sz="1200" kern="1200">
        <a:solidFill>
          <a:schemeClr val="tx1"/>
        </a:solidFill>
        <a:latin typeface="+mn-lt"/>
        <a:ea typeface="+mn-ea"/>
        <a:cs typeface="+mn-cs"/>
      </a:defRPr>
    </a:lvl7pPr>
    <a:lvl8pPr marL="3200400" algn="l" defTabSz="914400" rtl="0" eaLnBrk="1" latinLnBrk="0" hangingPunct="1">
      <a:defRPr lang="fr-FR" sz="1200" kern="1200">
        <a:solidFill>
          <a:schemeClr val="tx1"/>
        </a:solidFill>
        <a:latin typeface="+mn-lt"/>
        <a:ea typeface="+mn-ea"/>
        <a:cs typeface="+mn-cs"/>
      </a:defRPr>
    </a:lvl8pPr>
    <a:lvl9pPr marL="3657600" algn="l" defTabSz="914400" rtl="0" eaLnBrk="1" latinLnBrk="0" hangingPunct="1">
      <a:defRPr lang="fr-F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MA"/>
          </a:p>
        </p:txBody>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2CADD3C7-09A3-4FAE-BEB8-19FEF1926070}" type="slidenum">
              <a:rPr lang="fr-FR" smtClean="0"/>
              <a:t>1</a:t>
            </a:fld>
            <a:endParaRPr lang="fr-FR" dirty="0"/>
          </a:p>
        </p:txBody>
      </p:sp>
    </p:spTree>
    <p:extLst>
      <p:ext uri="{BB962C8B-B14F-4D97-AF65-F5344CB8AC3E}">
        <p14:creationId xmlns:p14="http://schemas.microsoft.com/office/powerpoint/2010/main" val="1187961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3C353-1FCB-35B7-86C9-96E7D8B3A8C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6B33368-A92B-E114-0B52-52D929DC0CA0}"/>
              </a:ext>
            </a:extLst>
          </p:cNvPr>
          <p:cNvSpPr>
            <a:spLocks noGrp="1" noRot="1" noChangeAspect="1"/>
          </p:cNvSpPr>
          <p:nvPr>
            <p:ph type="sldImg"/>
          </p:nvPr>
        </p:nvSpPr>
        <p:spPr/>
        <p:txBody>
          <a:bodyPr/>
          <a:lstStyle/>
          <a:p>
            <a:endParaRPr lang="fr-MA"/>
          </a:p>
        </p:txBody>
      </p:sp>
      <p:sp>
        <p:nvSpPr>
          <p:cNvPr id="3" name="Espace réservé des commentaires 2">
            <a:extLst>
              <a:ext uri="{FF2B5EF4-FFF2-40B4-BE49-F238E27FC236}">
                <a16:creationId xmlns:a16="http://schemas.microsoft.com/office/drawing/2014/main" id="{97EF1B55-1BAA-5E2D-131C-7AA9FF0939A4}"/>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8ADD8EBE-255D-D77C-2264-2A4E2D45A29D}"/>
              </a:ext>
            </a:extLst>
          </p:cNvPr>
          <p:cNvSpPr>
            <a:spLocks noGrp="1"/>
          </p:cNvSpPr>
          <p:nvPr>
            <p:ph type="sldNum" sz="quarter" idx="5"/>
          </p:nvPr>
        </p:nvSpPr>
        <p:spPr/>
        <p:txBody>
          <a:bodyPr rtlCol="0"/>
          <a:lstStyle>
            <a:defPPr>
              <a:defRPr lang="fr-FR"/>
            </a:defPPr>
          </a:lstStyle>
          <a:p>
            <a:pPr rtl="0"/>
            <a:fld id="{2CADD3C7-09A3-4FAE-BEB8-19FEF1926070}" type="slidenum">
              <a:rPr lang="fr-FR" smtClean="0"/>
              <a:t>10</a:t>
            </a:fld>
            <a:endParaRPr lang="fr-FR" dirty="0"/>
          </a:p>
        </p:txBody>
      </p:sp>
    </p:spTree>
    <p:extLst>
      <p:ext uri="{BB962C8B-B14F-4D97-AF65-F5344CB8AC3E}">
        <p14:creationId xmlns:p14="http://schemas.microsoft.com/office/powerpoint/2010/main" val="2360761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CC8F4-5A22-6CB7-8559-B36F60D3F56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1F945C4-62E9-225E-798F-BDE3D9F01863}"/>
              </a:ext>
            </a:extLst>
          </p:cNvPr>
          <p:cNvSpPr>
            <a:spLocks noGrp="1" noRot="1" noChangeAspect="1"/>
          </p:cNvSpPr>
          <p:nvPr>
            <p:ph type="sldImg"/>
          </p:nvPr>
        </p:nvSpPr>
        <p:spPr/>
        <p:txBody>
          <a:bodyPr/>
          <a:lstStyle/>
          <a:p>
            <a:endParaRPr lang="fr-MA"/>
          </a:p>
        </p:txBody>
      </p:sp>
      <p:sp>
        <p:nvSpPr>
          <p:cNvPr id="3" name="Espace réservé des commentaires 2">
            <a:extLst>
              <a:ext uri="{FF2B5EF4-FFF2-40B4-BE49-F238E27FC236}">
                <a16:creationId xmlns:a16="http://schemas.microsoft.com/office/drawing/2014/main" id="{6D6ECF9B-0916-AA80-6376-BC45AF088C16}"/>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C3D02DFF-8D4F-9C49-8844-55D0825F2967}"/>
              </a:ext>
            </a:extLst>
          </p:cNvPr>
          <p:cNvSpPr>
            <a:spLocks noGrp="1"/>
          </p:cNvSpPr>
          <p:nvPr>
            <p:ph type="sldNum" sz="quarter" idx="5"/>
          </p:nvPr>
        </p:nvSpPr>
        <p:spPr/>
        <p:txBody>
          <a:bodyPr rtlCol="0"/>
          <a:lstStyle>
            <a:defPPr>
              <a:defRPr lang="fr-FR"/>
            </a:defPPr>
          </a:lstStyle>
          <a:p>
            <a:pPr rtl="0"/>
            <a:fld id="{2CADD3C7-09A3-4FAE-BEB8-19FEF1926070}" type="slidenum">
              <a:rPr lang="fr-FR" smtClean="0"/>
              <a:t>11</a:t>
            </a:fld>
            <a:endParaRPr lang="fr-FR" dirty="0"/>
          </a:p>
        </p:txBody>
      </p:sp>
    </p:spTree>
    <p:extLst>
      <p:ext uri="{BB962C8B-B14F-4D97-AF65-F5344CB8AC3E}">
        <p14:creationId xmlns:p14="http://schemas.microsoft.com/office/powerpoint/2010/main" val="2251272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DD228-6CEB-C97C-DC47-6C5F91208DB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0AE5AE4-2A20-EEFF-5B72-C73AA3079211}"/>
              </a:ext>
            </a:extLst>
          </p:cNvPr>
          <p:cNvSpPr>
            <a:spLocks noGrp="1" noRot="1" noChangeAspect="1"/>
          </p:cNvSpPr>
          <p:nvPr>
            <p:ph type="sldImg"/>
          </p:nvPr>
        </p:nvSpPr>
        <p:spPr/>
        <p:txBody>
          <a:bodyPr/>
          <a:lstStyle/>
          <a:p>
            <a:endParaRPr lang="fr-MA"/>
          </a:p>
        </p:txBody>
      </p:sp>
      <p:sp>
        <p:nvSpPr>
          <p:cNvPr id="3" name="Espace réservé des commentaires 2">
            <a:extLst>
              <a:ext uri="{FF2B5EF4-FFF2-40B4-BE49-F238E27FC236}">
                <a16:creationId xmlns:a16="http://schemas.microsoft.com/office/drawing/2014/main" id="{462CA507-F6B6-5599-DB2D-1C9B46B2A77B}"/>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56396537-27B3-1026-16D0-16FD5366293D}"/>
              </a:ext>
            </a:extLst>
          </p:cNvPr>
          <p:cNvSpPr>
            <a:spLocks noGrp="1"/>
          </p:cNvSpPr>
          <p:nvPr>
            <p:ph type="sldNum" sz="quarter" idx="5"/>
          </p:nvPr>
        </p:nvSpPr>
        <p:spPr/>
        <p:txBody>
          <a:bodyPr rtlCol="0"/>
          <a:lstStyle>
            <a:defPPr>
              <a:defRPr lang="fr-FR"/>
            </a:defPPr>
          </a:lstStyle>
          <a:p>
            <a:pPr rtl="0"/>
            <a:fld id="{2CADD3C7-09A3-4FAE-BEB8-19FEF1926070}" type="slidenum">
              <a:rPr lang="fr-FR" smtClean="0"/>
              <a:t>12</a:t>
            </a:fld>
            <a:endParaRPr lang="fr-FR" dirty="0"/>
          </a:p>
        </p:txBody>
      </p:sp>
    </p:spTree>
    <p:extLst>
      <p:ext uri="{BB962C8B-B14F-4D97-AF65-F5344CB8AC3E}">
        <p14:creationId xmlns:p14="http://schemas.microsoft.com/office/powerpoint/2010/main" val="4247742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E92A4-6846-EF28-CF86-9155BF29C5C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CBC910E-873B-B87F-07E3-2AD0AA5481FA}"/>
              </a:ext>
            </a:extLst>
          </p:cNvPr>
          <p:cNvSpPr>
            <a:spLocks noGrp="1" noRot="1" noChangeAspect="1"/>
          </p:cNvSpPr>
          <p:nvPr>
            <p:ph type="sldImg"/>
          </p:nvPr>
        </p:nvSpPr>
        <p:spPr/>
        <p:txBody>
          <a:bodyPr/>
          <a:lstStyle/>
          <a:p>
            <a:endParaRPr lang="fr-MA"/>
          </a:p>
        </p:txBody>
      </p:sp>
      <p:sp>
        <p:nvSpPr>
          <p:cNvPr id="3" name="Espace réservé des commentaires 2">
            <a:extLst>
              <a:ext uri="{FF2B5EF4-FFF2-40B4-BE49-F238E27FC236}">
                <a16:creationId xmlns:a16="http://schemas.microsoft.com/office/drawing/2014/main" id="{E23DD917-F8EF-9A97-7B1B-DB5A1C63EE22}"/>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575037D1-2627-63CB-8BF2-D7F3B7D4522E}"/>
              </a:ext>
            </a:extLst>
          </p:cNvPr>
          <p:cNvSpPr>
            <a:spLocks noGrp="1"/>
          </p:cNvSpPr>
          <p:nvPr>
            <p:ph type="sldNum" sz="quarter" idx="5"/>
          </p:nvPr>
        </p:nvSpPr>
        <p:spPr/>
        <p:txBody>
          <a:bodyPr rtlCol="0"/>
          <a:lstStyle>
            <a:defPPr>
              <a:defRPr lang="fr-FR"/>
            </a:defPPr>
          </a:lstStyle>
          <a:p>
            <a:pPr rtl="0"/>
            <a:fld id="{2CADD3C7-09A3-4FAE-BEB8-19FEF1926070}" type="slidenum">
              <a:rPr lang="fr-FR" smtClean="0"/>
              <a:t>13</a:t>
            </a:fld>
            <a:endParaRPr lang="fr-FR" dirty="0"/>
          </a:p>
        </p:txBody>
      </p:sp>
    </p:spTree>
    <p:extLst>
      <p:ext uri="{BB962C8B-B14F-4D97-AF65-F5344CB8AC3E}">
        <p14:creationId xmlns:p14="http://schemas.microsoft.com/office/powerpoint/2010/main" val="2512537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80CDB-FF98-E5B5-2EE7-E18EDE37426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D5C81EF-7D67-137A-E6F7-68E448EA30B6}"/>
              </a:ext>
            </a:extLst>
          </p:cNvPr>
          <p:cNvSpPr>
            <a:spLocks noGrp="1" noRot="1" noChangeAspect="1"/>
          </p:cNvSpPr>
          <p:nvPr>
            <p:ph type="sldImg"/>
          </p:nvPr>
        </p:nvSpPr>
        <p:spPr/>
        <p:txBody>
          <a:bodyPr/>
          <a:lstStyle/>
          <a:p>
            <a:endParaRPr lang="fr-MA"/>
          </a:p>
        </p:txBody>
      </p:sp>
      <p:sp>
        <p:nvSpPr>
          <p:cNvPr id="3" name="Espace réservé des commentaires 2">
            <a:extLst>
              <a:ext uri="{FF2B5EF4-FFF2-40B4-BE49-F238E27FC236}">
                <a16:creationId xmlns:a16="http://schemas.microsoft.com/office/drawing/2014/main" id="{F698CFB0-FCA8-2AA5-CA16-4FF1810CDBDC}"/>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7C106A60-9E25-063C-D3BA-5FDB5F98CEA4}"/>
              </a:ext>
            </a:extLst>
          </p:cNvPr>
          <p:cNvSpPr>
            <a:spLocks noGrp="1"/>
          </p:cNvSpPr>
          <p:nvPr>
            <p:ph type="sldNum" sz="quarter" idx="5"/>
          </p:nvPr>
        </p:nvSpPr>
        <p:spPr/>
        <p:txBody>
          <a:bodyPr rtlCol="0"/>
          <a:lstStyle>
            <a:defPPr>
              <a:defRPr lang="fr-FR"/>
            </a:defPPr>
          </a:lstStyle>
          <a:p>
            <a:pPr rtl="0"/>
            <a:fld id="{2CADD3C7-09A3-4FAE-BEB8-19FEF1926070}" type="slidenum">
              <a:rPr lang="fr-FR" smtClean="0"/>
              <a:t>14</a:t>
            </a:fld>
            <a:endParaRPr lang="fr-FR" dirty="0"/>
          </a:p>
        </p:txBody>
      </p:sp>
    </p:spTree>
    <p:extLst>
      <p:ext uri="{BB962C8B-B14F-4D97-AF65-F5344CB8AC3E}">
        <p14:creationId xmlns:p14="http://schemas.microsoft.com/office/powerpoint/2010/main" val="3557294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99E81-60EF-573C-DAA7-A10222CCC8B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1D2C463-D3F8-8E7A-4C61-7A2F11EBAC84}"/>
              </a:ext>
            </a:extLst>
          </p:cNvPr>
          <p:cNvSpPr>
            <a:spLocks noGrp="1" noRot="1" noChangeAspect="1"/>
          </p:cNvSpPr>
          <p:nvPr>
            <p:ph type="sldImg"/>
          </p:nvPr>
        </p:nvSpPr>
        <p:spPr/>
        <p:txBody>
          <a:bodyPr/>
          <a:lstStyle/>
          <a:p>
            <a:endParaRPr lang="fr-MA"/>
          </a:p>
        </p:txBody>
      </p:sp>
      <p:sp>
        <p:nvSpPr>
          <p:cNvPr id="3" name="Espace réservé des commentaires 2">
            <a:extLst>
              <a:ext uri="{FF2B5EF4-FFF2-40B4-BE49-F238E27FC236}">
                <a16:creationId xmlns:a16="http://schemas.microsoft.com/office/drawing/2014/main" id="{13B2715A-035D-747A-8A24-549BE8D5E387}"/>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73A557F9-7629-96A2-E35B-92E182F8BAF3}"/>
              </a:ext>
            </a:extLst>
          </p:cNvPr>
          <p:cNvSpPr>
            <a:spLocks noGrp="1"/>
          </p:cNvSpPr>
          <p:nvPr>
            <p:ph type="sldNum" sz="quarter" idx="5"/>
          </p:nvPr>
        </p:nvSpPr>
        <p:spPr/>
        <p:txBody>
          <a:bodyPr rtlCol="0"/>
          <a:lstStyle>
            <a:defPPr>
              <a:defRPr lang="fr-FR"/>
            </a:defPPr>
          </a:lstStyle>
          <a:p>
            <a:pPr rtl="0"/>
            <a:fld id="{2CADD3C7-09A3-4FAE-BEB8-19FEF1926070}" type="slidenum">
              <a:rPr lang="fr-FR" smtClean="0"/>
              <a:t>15</a:t>
            </a:fld>
            <a:endParaRPr lang="fr-FR" dirty="0"/>
          </a:p>
        </p:txBody>
      </p:sp>
    </p:spTree>
    <p:extLst>
      <p:ext uri="{BB962C8B-B14F-4D97-AF65-F5344CB8AC3E}">
        <p14:creationId xmlns:p14="http://schemas.microsoft.com/office/powerpoint/2010/main" val="4153925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9EE02-12A6-1B5F-D79A-5B9A1FA464D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793E087-B3F5-F187-CCF4-E92A867F09A5}"/>
              </a:ext>
            </a:extLst>
          </p:cNvPr>
          <p:cNvSpPr>
            <a:spLocks noGrp="1" noRot="1" noChangeAspect="1"/>
          </p:cNvSpPr>
          <p:nvPr>
            <p:ph type="sldImg"/>
          </p:nvPr>
        </p:nvSpPr>
        <p:spPr/>
        <p:txBody>
          <a:bodyPr/>
          <a:lstStyle/>
          <a:p>
            <a:endParaRPr lang="fr-MA"/>
          </a:p>
        </p:txBody>
      </p:sp>
      <p:sp>
        <p:nvSpPr>
          <p:cNvPr id="3" name="Espace réservé des commentaires 2">
            <a:extLst>
              <a:ext uri="{FF2B5EF4-FFF2-40B4-BE49-F238E27FC236}">
                <a16:creationId xmlns:a16="http://schemas.microsoft.com/office/drawing/2014/main" id="{C409DA21-B1DE-820D-F387-9BD7472FBFD2}"/>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28569C05-70A2-DED9-17A7-3BCBA9220DC1}"/>
              </a:ext>
            </a:extLst>
          </p:cNvPr>
          <p:cNvSpPr>
            <a:spLocks noGrp="1"/>
          </p:cNvSpPr>
          <p:nvPr>
            <p:ph type="sldNum" sz="quarter" idx="5"/>
          </p:nvPr>
        </p:nvSpPr>
        <p:spPr/>
        <p:txBody>
          <a:bodyPr rtlCol="0"/>
          <a:lstStyle>
            <a:defPPr>
              <a:defRPr lang="fr-FR"/>
            </a:defPPr>
          </a:lstStyle>
          <a:p>
            <a:pPr rtl="0"/>
            <a:fld id="{2CADD3C7-09A3-4FAE-BEB8-19FEF1926070}" type="slidenum">
              <a:rPr lang="fr-FR" smtClean="0"/>
              <a:t>16</a:t>
            </a:fld>
            <a:endParaRPr lang="fr-FR" dirty="0"/>
          </a:p>
        </p:txBody>
      </p:sp>
    </p:spTree>
    <p:extLst>
      <p:ext uri="{BB962C8B-B14F-4D97-AF65-F5344CB8AC3E}">
        <p14:creationId xmlns:p14="http://schemas.microsoft.com/office/powerpoint/2010/main" val="3962360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56085-1373-1CD7-971F-6AAF469A7D9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4C10FDB-EF5E-FADD-6DB7-7DEA5490463B}"/>
              </a:ext>
            </a:extLst>
          </p:cNvPr>
          <p:cNvSpPr>
            <a:spLocks noGrp="1" noRot="1" noChangeAspect="1"/>
          </p:cNvSpPr>
          <p:nvPr>
            <p:ph type="sldImg"/>
          </p:nvPr>
        </p:nvSpPr>
        <p:spPr/>
        <p:txBody>
          <a:bodyPr/>
          <a:lstStyle/>
          <a:p>
            <a:endParaRPr lang="fr-MA"/>
          </a:p>
        </p:txBody>
      </p:sp>
      <p:sp>
        <p:nvSpPr>
          <p:cNvPr id="3" name="Espace réservé des commentaires 2">
            <a:extLst>
              <a:ext uri="{FF2B5EF4-FFF2-40B4-BE49-F238E27FC236}">
                <a16:creationId xmlns:a16="http://schemas.microsoft.com/office/drawing/2014/main" id="{4145039B-0B88-9316-022E-3D2FD0ACAF1C}"/>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98D11EC2-18C2-459A-703C-849D83ECBAC4}"/>
              </a:ext>
            </a:extLst>
          </p:cNvPr>
          <p:cNvSpPr>
            <a:spLocks noGrp="1"/>
          </p:cNvSpPr>
          <p:nvPr>
            <p:ph type="sldNum" sz="quarter" idx="5"/>
          </p:nvPr>
        </p:nvSpPr>
        <p:spPr/>
        <p:txBody>
          <a:bodyPr rtlCol="0"/>
          <a:lstStyle>
            <a:defPPr>
              <a:defRPr lang="fr-FR"/>
            </a:defPPr>
          </a:lstStyle>
          <a:p>
            <a:pPr rtl="0"/>
            <a:fld id="{2CADD3C7-09A3-4FAE-BEB8-19FEF1926070}" type="slidenum">
              <a:rPr lang="fr-FR" smtClean="0"/>
              <a:t>17</a:t>
            </a:fld>
            <a:endParaRPr lang="fr-FR" dirty="0"/>
          </a:p>
        </p:txBody>
      </p:sp>
    </p:spTree>
    <p:extLst>
      <p:ext uri="{BB962C8B-B14F-4D97-AF65-F5344CB8AC3E}">
        <p14:creationId xmlns:p14="http://schemas.microsoft.com/office/powerpoint/2010/main" val="931865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8C9AC-4EBC-7CBB-A64D-0AF5D16AA89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229C358-C09A-DB66-F6CA-57C1358BFAB5}"/>
              </a:ext>
            </a:extLst>
          </p:cNvPr>
          <p:cNvSpPr>
            <a:spLocks noGrp="1" noRot="1" noChangeAspect="1"/>
          </p:cNvSpPr>
          <p:nvPr>
            <p:ph type="sldImg"/>
          </p:nvPr>
        </p:nvSpPr>
        <p:spPr/>
        <p:txBody>
          <a:bodyPr/>
          <a:lstStyle/>
          <a:p>
            <a:endParaRPr lang="fr-MA"/>
          </a:p>
        </p:txBody>
      </p:sp>
      <p:sp>
        <p:nvSpPr>
          <p:cNvPr id="3" name="Espace réservé des commentaires 2">
            <a:extLst>
              <a:ext uri="{FF2B5EF4-FFF2-40B4-BE49-F238E27FC236}">
                <a16:creationId xmlns:a16="http://schemas.microsoft.com/office/drawing/2014/main" id="{8FAFAE69-5009-E0CB-023A-0635A8816FE3}"/>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127ED549-4C25-E62B-8EC6-642A83ED14EF}"/>
              </a:ext>
            </a:extLst>
          </p:cNvPr>
          <p:cNvSpPr>
            <a:spLocks noGrp="1"/>
          </p:cNvSpPr>
          <p:nvPr>
            <p:ph type="sldNum" sz="quarter" idx="5"/>
          </p:nvPr>
        </p:nvSpPr>
        <p:spPr/>
        <p:txBody>
          <a:bodyPr rtlCol="0"/>
          <a:lstStyle>
            <a:defPPr>
              <a:defRPr lang="fr-FR"/>
            </a:defPPr>
          </a:lstStyle>
          <a:p>
            <a:pPr rtl="0"/>
            <a:fld id="{2CADD3C7-09A3-4FAE-BEB8-19FEF1926070}" type="slidenum">
              <a:rPr lang="fr-FR" smtClean="0"/>
              <a:t>18</a:t>
            </a:fld>
            <a:endParaRPr lang="fr-FR" dirty="0"/>
          </a:p>
        </p:txBody>
      </p:sp>
    </p:spTree>
    <p:extLst>
      <p:ext uri="{BB962C8B-B14F-4D97-AF65-F5344CB8AC3E}">
        <p14:creationId xmlns:p14="http://schemas.microsoft.com/office/powerpoint/2010/main" val="4259438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ED196-DB02-DB49-B96E-44F112A331A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91C60C5-FD8C-416D-C308-59F1E4E6DA52}"/>
              </a:ext>
            </a:extLst>
          </p:cNvPr>
          <p:cNvSpPr>
            <a:spLocks noGrp="1" noRot="1" noChangeAspect="1"/>
          </p:cNvSpPr>
          <p:nvPr>
            <p:ph type="sldImg"/>
          </p:nvPr>
        </p:nvSpPr>
        <p:spPr/>
        <p:txBody>
          <a:bodyPr/>
          <a:lstStyle/>
          <a:p>
            <a:endParaRPr lang="fr-MA"/>
          </a:p>
        </p:txBody>
      </p:sp>
      <p:sp>
        <p:nvSpPr>
          <p:cNvPr id="3" name="Espace réservé des commentaires 2">
            <a:extLst>
              <a:ext uri="{FF2B5EF4-FFF2-40B4-BE49-F238E27FC236}">
                <a16:creationId xmlns:a16="http://schemas.microsoft.com/office/drawing/2014/main" id="{215EC4C7-0FD8-133B-6264-5528F9069032}"/>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2D9B383B-2AB3-15E2-40DA-F063738F65EA}"/>
              </a:ext>
            </a:extLst>
          </p:cNvPr>
          <p:cNvSpPr>
            <a:spLocks noGrp="1"/>
          </p:cNvSpPr>
          <p:nvPr>
            <p:ph type="sldNum" sz="quarter" idx="5"/>
          </p:nvPr>
        </p:nvSpPr>
        <p:spPr/>
        <p:txBody>
          <a:bodyPr rtlCol="0"/>
          <a:lstStyle>
            <a:defPPr>
              <a:defRPr lang="fr-FR"/>
            </a:defPPr>
          </a:lstStyle>
          <a:p>
            <a:pPr rtl="0"/>
            <a:fld id="{2CADD3C7-09A3-4FAE-BEB8-19FEF1926070}" type="slidenum">
              <a:rPr lang="fr-FR" smtClean="0"/>
              <a:t>19</a:t>
            </a:fld>
            <a:endParaRPr lang="fr-FR" dirty="0"/>
          </a:p>
        </p:txBody>
      </p:sp>
    </p:spTree>
    <p:extLst>
      <p:ext uri="{BB962C8B-B14F-4D97-AF65-F5344CB8AC3E}">
        <p14:creationId xmlns:p14="http://schemas.microsoft.com/office/powerpoint/2010/main" val="3333856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3BE75-A702-86D3-2D85-1FC3C3AA72D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4DB5245-7971-7878-6A7A-96841D68AF1C}"/>
              </a:ext>
            </a:extLst>
          </p:cNvPr>
          <p:cNvSpPr>
            <a:spLocks noGrp="1" noRot="1" noChangeAspect="1"/>
          </p:cNvSpPr>
          <p:nvPr>
            <p:ph type="sldImg"/>
          </p:nvPr>
        </p:nvSpPr>
        <p:spPr/>
        <p:txBody>
          <a:bodyPr/>
          <a:lstStyle/>
          <a:p>
            <a:endParaRPr lang="fr-MA"/>
          </a:p>
        </p:txBody>
      </p:sp>
      <p:sp>
        <p:nvSpPr>
          <p:cNvPr id="3" name="Espace réservé des commentaires 2">
            <a:extLst>
              <a:ext uri="{FF2B5EF4-FFF2-40B4-BE49-F238E27FC236}">
                <a16:creationId xmlns:a16="http://schemas.microsoft.com/office/drawing/2014/main" id="{A3B7351B-371A-4581-551A-59218093C209}"/>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B436A942-2A04-82B0-E0C2-3444B9E7BD66}"/>
              </a:ext>
            </a:extLst>
          </p:cNvPr>
          <p:cNvSpPr>
            <a:spLocks noGrp="1"/>
          </p:cNvSpPr>
          <p:nvPr>
            <p:ph type="sldNum" sz="quarter" idx="5"/>
          </p:nvPr>
        </p:nvSpPr>
        <p:spPr/>
        <p:txBody>
          <a:bodyPr rtlCol="0"/>
          <a:lstStyle>
            <a:defPPr>
              <a:defRPr lang="fr-FR"/>
            </a:defPPr>
          </a:lstStyle>
          <a:p>
            <a:pPr rtl="0"/>
            <a:fld id="{2CADD3C7-09A3-4FAE-BEB8-19FEF1926070}" type="slidenum">
              <a:rPr lang="fr-FR" smtClean="0"/>
              <a:t>2</a:t>
            </a:fld>
            <a:endParaRPr lang="fr-FR" dirty="0"/>
          </a:p>
        </p:txBody>
      </p:sp>
    </p:spTree>
    <p:extLst>
      <p:ext uri="{BB962C8B-B14F-4D97-AF65-F5344CB8AC3E}">
        <p14:creationId xmlns:p14="http://schemas.microsoft.com/office/powerpoint/2010/main" val="1847701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90D1B-6739-572F-59AF-73177107D04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7F56608-8201-A558-C035-4DE44708B998}"/>
              </a:ext>
            </a:extLst>
          </p:cNvPr>
          <p:cNvSpPr>
            <a:spLocks noGrp="1" noRot="1" noChangeAspect="1"/>
          </p:cNvSpPr>
          <p:nvPr>
            <p:ph type="sldImg"/>
          </p:nvPr>
        </p:nvSpPr>
        <p:spPr/>
        <p:txBody>
          <a:bodyPr/>
          <a:lstStyle/>
          <a:p>
            <a:endParaRPr lang="fr-MA"/>
          </a:p>
        </p:txBody>
      </p:sp>
      <p:sp>
        <p:nvSpPr>
          <p:cNvPr id="3" name="Espace réservé des commentaires 2">
            <a:extLst>
              <a:ext uri="{FF2B5EF4-FFF2-40B4-BE49-F238E27FC236}">
                <a16:creationId xmlns:a16="http://schemas.microsoft.com/office/drawing/2014/main" id="{3F19C5A0-26F4-8D57-E3CB-E20DEBF20444}"/>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F867C6A1-8311-5EB6-2703-8DAC44DD1165}"/>
              </a:ext>
            </a:extLst>
          </p:cNvPr>
          <p:cNvSpPr>
            <a:spLocks noGrp="1"/>
          </p:cNvSpPr>
          <p:nvPr>
            <p:ph type="sldNum" sz="quarter" idx="5"/>
          </p:nvPr>
        </p:nvSpPr>
        <p:spPr/>
        <p:txBody>
          <a:bodyPr rtlCol="0"/>
          <a:lstStyle>
            <a:defPPr>
              <a:defRPr lang="fr-FR"/>
            </a:defPPr>
          </a:lstStyle>
          <a:p>
            <a:pPr rtl="0"/>
            <a:fld id="{2CADD3C7-09A3-4FAE-BEB8-19FEF1926070}" type="slidenum">
              <a:rPr lang="fr-FR" smtClean="0"/>
              <a:t>20</a:t>
            </a:fld>
            <a:endParaRPr lang="fr-FR" dirty="0"/>
          </a:p>
        </p:txBody>
      </p:sp>
    </p:spTree>
    <p:extLst>
      <p:ext uri="{BB962C8B-B14F-4D97-AF65-F5344CB8AC3E}">
        <p14:creationId xmlns:p14="http://schemas.microsoft.com/office/powerpoint/2010/main" val="1006682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BB40A-C50E-4E6A-3E30-1C3BF2E2E0F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D76B3B1-AAE4-1FA8-7A48-774BD6E9702F}"/>
              </a:ext>
            </a:extLst>
          </p:cNvPr>
          <p:cNvSpPr>
            <a:spLocks noGrp="1" noRot="1" noChangeAspect="1"/>
          </p:cNvSpPr>
          <p:nvPr>
            <p:ph type="sldImg"/>
          </p:nvPr>
        </p:nvSpPr>
        <p:spPr/>
        <p:txBody>
          <a:bodyPr/>
          <a:lstStyle/>
          <a:p>
            <a:endParaRPr lang="fr-MA"/>
          </a:p>
        </p:txBody>
      </p:sp>
      <p:sp>
        <p:nvSpPr>
          <p:cNvPr id="3" name="Espace réservé des commentaires 2">
            <a:extLst>
              <a:ext uri="{FF2B5EF4-FFF2-40B4-BE49-F238E27FC236}">
                <a16:creationId xmlns:a16="http://schemas.microsoft.com/office/drawing/2014/main" id="{8B076585-E257-EC32-7EE9-71B0CA8B458D}"/>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35DC63B3-BAEB-5728-8970-17008F9E3CB7}"/>
              </a:ext>
            </a:extLst>
          </p:cNvPr>
          <p:cNvSpPr>
            <a:spLocks noGrp="1"/>
          </p:cNvSpPr>
          <p:nvPr>
            <p:ph type="sldNum" sz="quarter" idx="5"/>
          </p:nvPr>
        </p:nvSpPr>
        <p:spPr/>
        <p:txBody>
          <a:bodyPr rtlCol="0"/>
          <a:lstStyle>
            <a:defPPr>
              <a:defRPr lang="fr-FR"/>
            </a:defPPr>
          </a:lstStyle>
          <a:p>
            <a:pPr rtl="0"/>
            <a:fld id="{2CADD3C7-09A3-4FAE-BEB8-19FEF1926070}" type="slidenum">
              <a:rPr lang="fr-FR" smtClean="0"/>
              <a:t>21</a:t>
            </a:fld>
            <a:endParaRPr lang="fr-FR" dirty="0"/>
          </a:p>
        </p:txBody>
      </p:sp>
    </p:spTree>
    <p:extLst>
      <p:ext uri="{BB962C8B-B14F-4D97-AF65-F5344CB8AC3E}">
        <p14:creationId xmlns:p14="http://schemas.microsoft.com/office/powerpoint/2010/main" val="1770121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AD7A8-987E-0ED6-955B-693E3C5D3FC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3199E7B-CEF7-1387-ABFD-D1B89F613E10}"/>
              </a:ext>
            </a:extLst>
          </p:cNvPr>
          <p:cNvSpPr>
            <a:spLocks noGrp="1" noRot="1" noChangeAspect="1"/>
          </p:cNvSpPr>
          <p:nvPr>
            <p:ph type="sldImg"/>
          </p:nvPr>
        </p:nvSpPr>
        <p:spPr/>
        <p:txBody>
          <a:bodyPr/>
          <a:lstStyle/>
          <a:p>
            <a:endParaRPr lang="fr-MA"/>
          </a:p>
        </p:txBody>
      </p:sp>
      <p:sp>
        <p:nvSpPr>
          <p:cNvPr id="3" name="Espace réservé des commentaires 2">
            <a:extLst>
              <a:ext uri="{FF2B5EF4-FFF2-40B4-BE49-F238E27FC236}">
                <a16:creationId xmlns:a16="http://schemas.microsoft.com/office/drawing/2014/main" id="{9815AB75-11EF-ABB6-D05E-923A2BFF4927}"/>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68C12CE2-DD9D-B63E-4D5C-A6550AB54A49}"/>
              </a:ext>
            </a:extLst>
          </p:cNvPr>
          <p:cNvSpPr>
            <a:spLocks noGrp="1"/>
          </p:cNvSpPr>
          <p:nvPr>
            <p:ph type="sldNum" sz="quarter" idx="5"/>
          </p:nvPr>
        </p:nvSpPr>
        <p:spPr/>
        <p:txBody>
          <a:bodyPr rtlCol="0"/>
          <a:lstStyle>
            <a:defPPr>
              <a:defRPr lang="fr-FR"/>
            </a:defPPr>
          </a:lstStyle>
          <a:p>
            <a:pPr rtl="0"/>
            <a:fld id="{2CADD3C7-09A3-4FAE-BEB8-19FEF1926070}" type="slidenum">
              <a:rPr lang="fr-FR" smtClean="0"/>
              <a:t>22</a:t>
            </a:fld>
            <a:endParaRPr lang="fr-FR" dirty="0"/>
          </a:p>
        </p:txBody>
      </p:sp>
    </p:spTree>
    <p:extLst>
      <p:ext uri="{BB962C8B-B14F-4D97-AF65-F5344CB8AC3E}">
        <p14:creationId xmlns:p14="http://schemas.microsoft.com/office/powerpoint/2010/main" val="2954790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10CCF-4DA7-B3C6-2FEA-9C9060F1AAC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8E99EED-CD35-3C8C-F31A-C43D7FEC2172}"/>
              </a:ext>
            </a:extLst>
          </p:cNvPr>
          <p:cNvSpPr>
            <a:spLocks noGrp="1" noRot="1" noChangeAspect="1"/>
          </p:cNvSpPr>
          <p:nvPr>
            <p:ph type="sldImg"/>
          </p:nvPr>
        </p:nvSpPr>
        <p:spPr/>
        <p:txBody>
          <a:bodyPr/>
          <a:lstStyle/>
          <a:p>
            <a:endParaRPr lang="fr-MA"/>
          </a:p>
        </p:txBody>
      </p:sp>
      <p:sp>
        <p:nvSpPr>
          <p:cNvPr id="3" name="Espace réservé des commentaires 2">
            <a:extLst>
              <a:ext uri="{FF2B5EF4-FFF2-40B4-BE49-F238E27FC236}">
                <a16:creationId xmlns:a16="http://schemas.microsoft.com/office/drawing/2014/main" id="{94DA4687-2B22-4E1A-11BA-9AB5993793E6}"/>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C5964521-E33A-5948-412C-350E78F1EEA6}"/>
              </a:ext>
            </a:extLst>
          </p:cNvPr>
          <p:cNvSpPr>
            <a:spLocks noGrp="1"/>
          </p:cNvSpPr>
          <p:nvPr>
            <p:ph type="sldNum" sz="quarter" idx="5"/>
          </p:nvPr>
        </p:nvSpPr>
        <p:spPr/>
        <p:txBody>
          <a:bodyPr rtlCol="0"/>
          <a:lstStyle>
            <a:defPPr>
              <a:defRPr lang="fr-FR"/>
            </a:defPPr>
          </a:lstStyle>
          <a:p>
            <a:pPr rtl="0"/>
            <a:fld id="{2CADD3C7-09A3-4FAE-BEB8-19FEF1926070}" type="slidenum">
              <a:rPr lang="fr-FR" smtClean="0"/>
              <a:t>23</a:t>
            </a:fld>
            <a:endParaRPr lang="fr-FR" dirty="0"/>
          </a:p>
        </p:txBody>
      </p:sp>
    </p:spTree>
    <p:extLst>
      <p:ext uri="{BB962C8B-B14F-4D97-AF65-F5344CB8AC3E}">
        <p14:creationId xmlns:p14="http://schemas.microsoft.com/office/powerpoint/2010/main" val="2498160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061AB-421A-2E02-E603-97F879B1C51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8904817-2578-7B2F-F2BB-7E74682B53C2}"/>
              </a:ext>
            </a:extLst>
          </p:cNvPr>
          <p:cNvSpPr>
            <a:spLocks noGrp="1" noRot="1" noChangeAspect="1"/>
          </p:cNvSpPr>
          <p:nvPr>
            <p:ph type="sldImg"/>
          </p:nvPr>
        </p:nvSpPr>
        <p:spPr/>
        <p:txBody>
          <a:bodyPr/>
          <a:lstStyle/>
          <a:p>
            <a:endParaRPr lang="fr-MA"/>
          </a:p>
        </p:txBody>
      </p:sp>
      <p:sp>
        <p:nvSpPr>
          <p:cNvPr id="3" name="Espace réservé des commentaires 2">
            <a:extLst>
              <a:ext uri="{FF2B5EF4-FFF2-40B4-BE49-F238E27FC236}">
                <a16:creationId xmlns:a16="http://schemas.microsoft.com/office/drawing/2014/main" id="{31264B43-4B0A-CD51-11AE-9A60A16FCEAD}"/>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D1CEB0C5-B8A0-D5D8-44F6-23B21D215AEE}"/>
              </a:ext>
            </a:extLst>
          </p:cNvPr>
          <p:cNvSpPr>
            <a:spLocks noGrp="1"/>
          </p:cNvSpPr>
          <p:nvPr>
            <p:ph type="sldNum" sz="quarter" idx="5"/>
          </p:nvPr>
        </p:nvSpPr>
        <p:spPr/>
        <p:txBody>
          <a:bodyPr rtlCol="0"/>
          <a:lstStyle>
            <a:defPPr>
              <a:defRPr lang="fr-FR"/>
            </a:defPPr>
          </a:lstStyle>
          <a:p>
            <a:pPr rtl="0"/>
            <a:fld id="{2CADD3C7-09A3-4FAE-BEB8-19FEF1926070}" type="slidenum">
              <a:rPr lang="fr-FR" smtClean="0"/>
              <a:t>24</a:t>
            </a:fld>
            <a:endParaRPr lang="fr-FR" dirty="0"/>
          </a:p>
        </p:txBody>
      </p:sp>
    </p:spTree>
    <p:extLst>
      <p:ext uri="{BB962C8B-B14F-4D97-AF65-F5344CB8AC3E}">
        <p14:creationId xmlns:p14="http://schemas.microsoft.com/office/powerpoint/2010/main" val="28391507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D9A60-9612-E109-004C-A734E1EF46A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84C802D-0791-7C46-0D7C-E2CC50E0AD9B}"/>
              </a:ext>
            </a:extLst>
          </p:cNvPr>
          <p:cNvSpPr>
            <a:spLocks noGrp="1" noRot="1" noChangeAspect="1"/>
          </p:cNvSpPr>
          <p:nvPr>
            <p:ph type="sldImg"/>
          </p:nvPr>
        </p:nvSpPr>
        <p:spPr/>
        <p:txBody>
          <a:bodyPr/>
          <a:lstStyle/>
          <a:p>
            <a:endParaRPr lang="fr-MA"/>
          </a:p>
        </p:txBody>
      </p:sp>
      <p:sp>
        <p:nvSpPr>
          <p:cNvPr id="3" name="Espace réservé des commentaires 2">
            <a:extLst>
              <a:ext uri="{FF2B5EF4-FFF2-40B4-BE49-F238E27FC236}">
                <a16:creationId xmlns:a16="http://schemas.microsoft.com/office/drawing/2014/main" id="{1B124C7F-BC69-FA72-034D-26F4A283D5F6}"/>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FE26CCCB-0353-8040-A411-E5EAA46A6D8A}"/>
              </a:ext>
            </a:extLst>
          </p:cNvPr>
          <p:cNvSpPr>
            <a:spLocks noGrp="1"/>
          </p:cNvSpPr>
          <p:nvPr>
            <p:ph type="sldNum" sz="quarter" idx="5"/>
          </p:nvPr>
        </p:nvSpPr>
        <p:spPr/>
        <p:txBody>
          <a:bodyPr rtlCol="0"/>
          <a:lstStyle>
            <a:defPPr>
              <a:defRPr lang="fr-FR"/>
            </a:defPPr>
          </a:lstStyle>
          <a:p>
            <a:pPr rtl="0"/>
            <a:fld id="{2CADD3C7-09A3-4FAE-BEB8-19FEF1926070}" type="slidenum">
              <a:rPr lang="fr-FR" smtClean="0"/>
              <a:t>25</a:t>
            </a:fld>
            <a:endParaRPr lang="fr-FR" dirty="0"/>
          </a:p>
        </p:txBody>
      </p:sp>
    </p:spTree>
    <p:extLst>
      <p:ext uri="{BB962C8B-B14F-4D97-AF65-F5344CB8AC3E}">
        <p14:creationId xmlns:p14="http://schemas.microsoft.com/office/powerpoint/2010/main" val="560223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22668-22FE-9E04-7C60-EE69C37CA60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ECA4A7D-8FC8-CD68-A052-C663A4CF05C3}"/>
              </a:ext>
            </a:extLst>
          </p:cNvPr>
          <p:cNvSpPr>
            <a:spLocks noGrp="1" noRot="1" noChangeAspect="1"/>
          </p:cNvSpPr>
          <p:nvPr>
            <p:ph type="sldImg"/>
          </p:nvPr>
        </p:nvSpPr>
        <p:spPr/>
        <p:txBody>
          <a:bodyPr/>
          <a:lstStyle/>
          <a:p>
            <a:endParaRPr lang="fr-MA"/>
          </a:p>
        </p:txBody>
      </p:sp>
      <p:sp>
        <p:nvSpPr>
          <p:cNvPr id="3" name="Espace réservé des commentaires 2">
            <a:extLst>
              <a:ext uri="{FF2B5EF4-FFF2-40B4-BE49-F238E27FC236}">
                <a16:creationId xmlns:a16="http://schemas.microsoft.com/office/drawing/2014/main" id="{6B88BFFF-880C-B3F1-C72A-5020C995F9B3}"/>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3B545A8D-6325-5A92-1242-A4393A43C93E}"/>
              </a:ext>
            </a:extLst>
          </p:cNvPr>
          <p:cNvSpPr>
            <a:spLocks noGrp="1"/>
          </p:cNvSpPr>
          <p:nvPr>
            <p:ph type="sldNum" sz="quarter" idx="5"/>
          </p:nvPr>
        </p:nvSpPr>
        <p:spPr/>
        <p:txBody>
          <a:bodyPr rtlCol="0"/>
          <a:lstStyle>
            <a:defPPr>
              <a:defRPr lang="fr-FR"/>
            </a:defPPr>
          </a:lstStyle>
          <a:p>
            <a:pPr rtl="0"/>
            <a:fld id="{2CADD3C7-09A3-4FAE-BEB8-19FEF1926070}" type="slidenum">
              <a:rPr lang="fr-FR" smtClean="0"/>
              <a:t>26</a:t>
            </a:fld>
            <a:endParaRPr lang="fr-FR" dirty="0"/>
          </a:p>
        </p:txBody>
      </p:sp>
    </p:spTree>
    <p:extLst>
      <p:ext uri="{BB962C8B-B14F-4D97-AF65-F5344CB8AC3E}">
        <p14:creationId xmlns:p14="http://schemas.microsoft.com/office/powerpoint/2010/main" val="3601419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E4495-DA04-6F16-2306-74E0AE6F8B7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F38E301-BF0F-0B38-4D67-A30DDC37EC67}"/>
              </a:ext>
            </a:extLst>
          </p:cNvPr>
          <p:cNvSpPr>
            <a:spLocks noGrp="1" noRot="1" noChangeAspect="1"/>
          </p:cNvSpPr>
          <p:nvPr>
            <p:ph type="sldImg"/>
          </p:nvPr>
        </p:nvSpPr>
        <p:spPr/>
        <p:txBody>
          <a:bodyPr/>
          <a:lstStyle/>
          <a:p>
            <a:endParaRPr lang="fr-MA"/>
          </a:p>
        </p:txBody>
      </p:sp>
      <p:sp>
        <p:nvSpPr>
          <p:cNvPr id="3" name="Espace réservé des commentaires 2">
            <a:extLst>
              <a:ext uri="{FF2B5EF4-FFF2-40B4-BE49-F238E27FC236}">
                <a16:creationId xmlns:a16="http://schemas.microsoft.com/office/drawing/2014/main" id="{B495E102-1BBF-C78B-2186-5CC8EDAD2407}"/>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BEA5007E-22E3-4166-1A7B-9DA0B94A2FC7}"/>
              </a:ext>
            </a:extLst>
          </p:cNvPr>
          <p:cNvSpPr>
            <a:spLocks noGrp="1"/>
          </p:cNvSpPr>
          <p:nvPr>
            <p:ph type="sldNum" sz="quarter" idx="5"/>
          </p:nvPr>
        </p:nvSpPr>
        <p:spPr/>
        <p:txBody>
          <a:bodyPr rtlCol="0"/>
          <a:lstStyle>
            <a:defPPr>
              <a:defRPr lang="fr-FR"/>
            </a:defPPr>
          </a:lstStyle>
          <a:p>
            <a:pPr rtl="0"/>
            <a:fld id="{2CADD3C7-09A3-4FAE-BEB8-19FEF1926070}" type="slidenum">
              <a:rPr lang="fr-FR" smtClean="0"/>
              <a:t>27</a:t>
            </a:fld>
            <a:endParaRPr lang="fr-FR" dirty="0"/>
          </a:p>
        </p:txBody>
      </p:sp>
    </p:spTree>
    <p:extLst>
      <p:ext uri="{BB962C8B-B14F-4D97-AF65-F5344CB8AC3E}">
        <p14:creationId xmlns:p14="http://schemas.microsoft.com/office/powerpoint/2010/main" val="35128856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3AD15-0F56-25FB-0F59-1D6944ED21B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E17FA5A-1153-4759-F90D-A6BC8001C196}"/>
              </a:ext>
            </a:extLst>
          </p:cNvPr>
          <p:cNvSpPr>
            <a:spLocks noGrp="1" noRot="1" noChangeAspect="1"/>
          </p:cNvSpPr>
          <p:nvPr>
            <p:ph type="sldImg"/>
          </p:nvPr>
        </p:nvSpPr>
        <p:spPr/>
        <p:txBody>
          <a:bodyPr/>
          <a:lstStyle/>
          <a:p>
            <a:endParaRPr lang="fr-MA"/>
          </a:p>
        </p:txBody>
      </p:sp>
      <p:sp>
        <p:nvSpPr>
          <p:cNvPr id="3" name="Espace réservé des commentaires 2">
            <a:extLst>
              <a:ext uri="{FF2B5EF4-FFF2-40B4-BE49-F238E27FC236}">
                <a16:creationId xmlns:a16="http://schemas.microsoft.com/office/drawing/2014/main" id="{FD17173E-6222-BA59-1CE8-90C6AA2E20BC}"/>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0C029E33-E1B3-605D-1BDD-F0F02C521811}"/>
              </a:ext>
            </a:extLst>
          </p:cNvPr>
          <p:cNvSpPr>
            <a:spLocks noGrp="1"/>
          </p:cNvSpPr>
          <p:nvPr>
            <p:ph type="sldNum" sz="quarter" idx="5"/>
          </p:nvPr>
        </p:nvSpPr>
        <p:spPr/>
        <p:txBody>
          <a:bodyPr rtlCol="0"/>
          <a:lstStyle>
            <a:defPPr>
              <a:defRPr lang="fr-FR"/>
            </a:defPPr>
          </a:lstStyle>
          <a:p>
            <a:pPr rtl="0"/>
            <a:fld id="{2CADD3C7-09A3-4FAE-BEB8-19FEF1926070}" type="slidenum">
              <a:rPr lang="fr-FR" smtClean="0"/>
              <a:t>28</a:t>
            </a:fld>
            <a:endParaRPr lang="fr-FR" dirty="0"/>
          </a:p>
        </p:txBody>
      </p:sp>
    </p:spTree>
    <p:extLst>
      <p:ext uri="{BB962C8B-B14F-4D97-AF65-F5344CB8AC3E}">
        <p14:creationId xmlns:p14="http://schemas.microsoft.com/office/powerpoint/2010/main" val="524323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DF5EF-9371-07AA-C992-D5D75324A65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9634F7F-2D32-3439-6D9D-50FBB393C71C}"/>
              </a:ext>
            </a:extLst>
          </p:cNvPr>
          <p:cNvSpPr>
            <a:spLocks noGrp="1" noRot="1" noChangeAspect="1"/>
          </p:cNvSpPr>
          <p:nvPr>
            <p:ph type="sldImg"/>
          </p:nvPr>
        </p:nvSpPr>
        <p:spPr/>
        <p:txBody>
          <a:bodyPr/>
          <a:lstStyle/>
          <a:p>
            <a:endParaRPr lang="fr-MA"/>
          </a:p>
        </p:txBody>
      </p:sp>
      <p:sp>
        <p:nvSpPr>
          <p:cNvPr id="3" name="Espace réservé des commentaires 2">
            <a:extLst>
              <a:ext uri="{FF2B5EF4-FFF2-40B4-BE49-F238E27FC236}">
                <a16:creationId xmlns:a16="http://schemas.microsoft.com/office/drawing/2014/main" id="{2C54AA7E-E93C-B87B-A73A-AF4C41267E3B}"/>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869C5EE5-E81A-4464-2445-F4994B8274D8}"/>
              </a:ext>
            </a:extLst>
          </p:cNvPr>
          <p:cNvSpPr>
            <a:spLocks noGrp="1"/>
          </p:cNvSpPr>
          <p:nvPr>
            <p:ph type="sldNum" sz="quarter" idx="5"/>
          </p:nvPr>
        </p:nvSpPr>
        <p:spPr/>
        <p:txBody>
          <a:bodyPr rtlCol="0"/>
          <a:lstStyle>
            <a:defPPr>
              <a:defRPr lang="fr-FR"/>
            </a:defPPr>
          </a:lstStyle>
          <a:p>
            <a:pPr rtl="0"/>
            <a:fld id="{2CADD3C7-09A3-4FAE-BEB8-19FEF1926070}" type="slidenum">
              <a:rPr lang="fr-FR" smtClean="0"/>
              <a:t>29</a:t>
            </a:fld>
            <a:endParaRPr lang="fr-FR" dirty="0"/>
          </a:p>
        </p:txBody>
      </p:sp>
    </p:spTree>
    <p:extLst>
      <p:ext uri="{BB962C8B-B14F-4D97-AF65-F5344CB8AC3E}">
        <p14:creationId xmlns:p14="http://schemas.microsoft.com/office/powerpoint/2010/main" val="70794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MA"/>
          </a:p>
        </p:txBody>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2CADD3C7-09A3-4FAE-BEB8-19FEF1926070}" type="slidenum">
              <a:rPr lang="fr-FR" smtClean="0"/>
              <a:t>3</a:t>
            </a:fld>
            <a:endParaRPr lang="fr-FR" dirty="0"/>
          </a:p>
        </p:txBody>
      </p:sp>
    </p:spTree>
    <p:extLst>
      <p:ext uri="{BB962C8B-B14F-4D97-AF65-F5344CB8AC3E}">
        <p14:creationId xmlns:p14="http://schemas.microsoft.com/office/powerpoint/2010/main" val="40602738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8AE17-673F-DD0B-4DBD-321AA71A538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A4E0396-0869-CE29-E11B-E275C993C24A}"/>
              </a:ext>
            </a:extLst>
          </p:cNvPr>
          <p:cNvSpPr>
            <a:spLocks noGrp="1" noRot="1" noChangeAspect="1"/>
          </p:cNvSpPr>
          <p:nvPr>
            <p:ph type="sldImg"/>
          </p:nvPr>
        </p:nvSpPr>
        <p:spPr/>
        <p:txBody>
          <a:bodyPr/>
          <a:lstStyle/>
          <a:p>
            <a:endParaRPr lang="fr-MA"/>
          </a:p>
        </p:txBody>
      </p:sp>
      <p:sp>
        <p:nvSpPr>
          <p:cNvPr id="3" name="Espace réservé des commentaires 2">
            <a:extLst>
              <a:ext uri="{FF2B5EF4-FFF2-40B4-BE49-F238E27FC236}">
                <a16:creationId xmlns:a16="http://schemas.microsoft.com/office/drawing/2014/main" id="{BFE91A47-70C6-0CF5-A396-43C9A9D53EA2}"/>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8BA1FE8B-BA23-2CE8-2C88-AF4E3A078C3A}"/>
              </a:ext>
            </a:extLst>
          </p:cNvPr>
          <p:cNvSpPr>
            <a:spLocks noGrp="1"/>
          </p:cNvSpPr>
          <p:nvPr>
            <p:ph type="sldNum" sz="quarter" idx="5"/>
          </p:nvPr>
        </p:nvSpPr>
        <p:spPr/>
        <p:txBody>
          <a:bodyPr rtlCol="0"/>
          <a:lstStyle>
            <a:defPPr>
              <a:defRPr lang="fr-FR"/>
            </a:defPPr>
          </a:lstStyle>
          <a:p>
            <a:pPr rtl="0"/>
            <a:fld id="{2CADD3C7-09A3-4FAE-BEB8-19FEF1926070}" type="slidenum">
              <a:rPr lang="fr-FR" smtClean="0"/>
              <a:t>30</a:t>
            </a:fld>
            <a:endParaRPr lang="fr-FR" dirty="0"/>
          </a:p>
        </p:txBody>
      </p:sp>
    </p:spTree>
    <p:extLst>
      <p:ext uri="{BB962C8B-B14F-4D97-AF65-F5344CB8AC3E}">
        <p14:creationId xmlns:p14="http://schemas.microsoft.com/office/powerpoint/2010/main" val="3197170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0E5E5-0E06-488A-71B3-3B8BE916DA2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EA0F2D5-EEC3-53F9-0A7B-23B1D1CCE1A1}"/>
              </a:ext>
            </a:extLst>
          </p:cNvPr>
          <p:cNvSpPr>
            <a:spLocks noGrp="1" noRot="1" noChangeAspect="1"/>
          </p:cNvSpPr>
          <p:nvPr>
            <p:ph type="sldImg"/>
          </p:nvPr>
        </p:nvSpPr>
        <p:spPr/>
        <p:txBody>
          <a:bodyPr/>
          <a:lstStyle/>
          <a:p>
            <a:endParaRPr lang="fr-MA"/>
          </a:p>
        </p:txBody>
      </p:sp>
      <p:sp>
        <p:nvSpPr>
          <p:cNvPr id="3" name="Espace réservé des commentaires 2">
            <a:extLst>
              <a:ext uri="{FF2B5EF4-FFF2-40B4-BE49-F238E27FC236}">
                <a16:creationId xmlns:a16="http://schemas.microsoft.com/office/drawing/2014/main" id="{71FFA367-2207-822A-CAE1-7B9E07FD74F8}"/>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25C484EE-07D9-DD66-C5AD-C4FC6337B957}"/>
              </a:ext>
            </a:extLst>
          </p:cNvPr>
          <p:cNvSpPr>
            <a:spLocks noGrp="1"/>
          </p:cNvSpPr>
          <p:nvPr>
            <p:ph type="sldNum" sz="quarter" idx="5"/>
          </p:nvPr>
        </p:nvSpPr>
        <p:spPr/>
        <p:txBody>
          <a:bodyPr rtlCol="0"/>
          <a:lstStyle>
            <a:defPPr>
              <a:defRPr lang="fr-FR"/>
            </a:defPPr>
          </a:lstStyle>
          <a:p>
            <a:pPr rtl="0"/>
            <a:fld id="{2CADD3C7-09A3-4FAE-BEB8-19FEF1926070}" type="slidenum">
              <a:rPr lang="fr-FR" smtClean="0"/>
              <a:t>31</a:t>
            </a:fld>
            <a:endParaRPr lang="fr-FR" dirty="0"/>
          </a:p>
        </p:txBody>
      </p:sp>
    </p:spTree>
    <p:extLst>
      <p:ext uri="{BB962C8B-B14F-4D97-AF65-F5344CB8AC3E}">
        <p14:creationId xmlns:p14="http://schemas.microsoft.com/office/powerpoint/2010/main" val="20132656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A95EA-A4D6-3C84-B925-C48CC2E2551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F19E35D-4DA9-E325-81C2-C800D4252EED}"/>
              </a:ext>
            </a:extLst>
          </p:cNvPr>
          <p:cNvSpPr>
            <a:spLocks noGrp="1" noRot="1" noChangeAspect="1"/>
          </p:cNvSpPr>
          <p:nvPr>
            <p:ph type="sldImg"/>
          </p:nvPr>
        </p:nvSpPr>
        <p:spPr/>
        <p:txBody>
          <a:bodyPr/>
          <a:lstStyle/>
          <a:p>
            <a:endParaRPr lang="fr-MA"/>
          </a:p>
        </p:txBody>
      </p:sp>
      <p:sp>
        <p:nvSpPr>
          <p:cNvPr id="3" name="Espace réservé des commentaires 2">
            <a:extLst>
              <a:ext uri="{FF2B5EF4-FFF2-40B4-BE49-F238E27FC236}">
                <a16:creationId xmlns:a16="http://schemas.microsoft.com/office/drawing/2014/main" id="{0708065E-0044-BCEC-2091-F6B567072FCF}"/>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E33073BC-450E-08BB-1320-6AB395A8EE22}"/>
              </a:ext>
            </a:extLst>
          </p:cNvPr>
          <p:cNvSpPr>
            <a:spLocks noGrp="1"/>
          </p:cNvSpPr>
          <p:nvPr>
            <p:ph type="sldNum" sz="quarter" idx="5"/>
          </p:nvPr>
        </p:nvSpPr>
        <p:spPr/>
        <p:txBody>
          <a:bodyPr rtlCol="0"/>
          <a:lstStyle>
            <a:defPPr>
              <a:defRPr lang="fr-FR"/>
            </a:defPPr>
          </a:lstStyle>
          <a:p>
            <a:pPr rtl="0"/>
            <a:fld id="{2CADD3C7-09A3-4FAE-BEB8-19FEF1926070}" type="slidenum">
              <a:rPr lang="fr-FR" smtClean="0"/>
              <a:t>32</a:t>
            </a:fld>
            <a:endParaRPr lang="fr-FR" dirty="0"/>
          </a:p>
        </p:txBody>
      </p:sp>
    </p:spTree>
    <p:extLst>
      <p:ext uri="{BB962C8B-B14F-4D97-AF65-F5344CB8AC3E}">
        <p14:creationId xmlns:p14="http://schemas.microsoft.com/office/powerpoint/2010/main" val="7293769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MA"/>
          </a:p>
        </p:txBody>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2CADD3C7-09A3-4FAE-BEB8-19FEF1926070}" type="slidenum">
              <a:rPr lang="fr-FR" smtClean="0"/>
              <a:t>33</a:t>
            </a:fld>
            <a:endParaRPr lang="fr-FR" dirty="0"/>
          </a:p>
        </p:txBody>
      </p:sp>
    </p:spTree>
    <p:extLst>
      <p:ext uri="{BB962C8B-B14F-4D97-AF65-F5344CB8AC3E}">
        <p14:creationId xmlns:p14="http://schemas.microsoft.com/office/powerpoint/2010/main" val="3488659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MA"/>
          </a:p>
        </p:txBody>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2CADD3C7-09A3-4FAE-BEB8-19FEF1926070}" type="slidenum">
              <a:rPr lang="fr-FR" smtClean="0"/>
              <a:t>4</a:t>
            </a:fld>
            <a:endParaRPr lang="fr-FR" dirty="0"/>
          </a:p>
        </p:txBody>
      </p:sp>
    </p:spTree>
    <p:extLst>
      <p:ext uri="{BB962C8B-B14F-4D97-AF65-F5344CB8AC3E}">
        <p14:creationId xmlns:p14="http://schemas.microsoft.com/office/powerpoint/2010/main" val="28728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23424-EC73-5230-C7C9-8FC9C0C5DB4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92D86B0-BC46-5552-44DC-B8148649B153}"/>
              </a:ext>
            </a:extLst>
          </p:cNvPr>
          <p:cNvSpPr>
            <a:spLocks noGrp="1" noRot="1" noChangeAspect="1"/>
          </p:cNvSpPr>
          <p:nvPr>
            <p:ph type="sldImg"/>
          </p:nvPr>
        </p:nvSpPr>
        <p:spPr/>
        <p:txBody>
          <a:bodyPr/>
          <a:lstStyle/>
          <a:p>
            <a:endParaRPr lang="fr-MA"/>
          </a:p>
        </p:txBody>
      </p:sp>
      <p:sp>
        <p:nvSpPr>
          <p:cNvPr id="3" name="Espace réservé des commentaires 2">
            <a:extLst>
              <a:ext uri="{FF2B5EF4-FFF2-40B4-BE49-F238E27FC236}">
                <a16:creationId xmlns:a16="http://schemas.microsoft.com/office/drawing/2014/main" id="{D924067C-3CF9-CC67-55AA-3A974F0F0EFF}"/>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E8484D38-5D55-FE12-304F-C492BA331D01}"/>
              </a:ext>
            </a:extLst>
          </p:cNvPr>
          <p:cNvSpPr>
            <a:spLocks noGrp="1"/>
          </p:cNvSpPr>
          <p:nvPr>
            <p:ph type="sldNum" sz="quarter" idx="5"/>
          </p:nvPr>
        </p:nvSpPr>
        <p:spPr/>
        <p:txBody>
          <a:bodyPr rtlCol="0"/>
          <a:lstStyle>
            <a:defPPr>
              <a:defRPr lang="fr-FR"/>
            </a:defPPr>
          </a:lstStyle>
          <a:p>
            <a:pPr rtl="0"/>
            <a:fld id="{2CADD3C7-09A3-4FAE-BEB8-19FEF1926070}" type="slidenum">
              <a:rPr lang="fr-FR" smtClean="0"/>
              <a:t>5</a:t>
            </a:fld>
            <a:endParaRPr lang="fr-FR" dirty="0"/>
          </a:p>
        </p:txBody>
      </p:sp>
    </p:spTree>
    <p:extLst>
      <p:ext uri="{BB962C8B-B14F-4D97-AF65-F5344CB8AC3E}">
        <p14:creationId xmlns:p14="http://schemas.microsoft.com/office/powerpoint/2010/main" val="320195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MA"/>
          </a:p>
        </p:txBody>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2CADD3C7-09A3-4FAE-BEB8-19FEF1926070}" type="slidenum">
              <a:rPr lang="fr-FR" smtClean="0"/>
              <a:t>6</a:t>
            </a:fld>
            <a:endParaRPr lang="fr-FR" dirty="0"/>
          </a:p>
        </p:txBody>
      </p:sp>
    </p:spTree>
    <p:extLst>
      <p:ext uri="{BB962C8B-B14F-4D97-AF65-F5344CB8AC3E}">
        <p14:creationId xmlns:p14="http://schemas.microsoft.com/office/powerpoint/2010/main" val="1375257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467C9-300F-4D85-9AE3-CBBD604BE57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E800A36-E93A-6154-DFA6-E08BC184EF42}"/>
              </a:ext>
            </a:extLst>
          </p:cNvPr>
          <p:cNvSpPr>
            <a:spLocks noGrp="1" noRot="1" noChangeAspect="1"/>
          </p:cNvSpPr>
          <p:nvPr>
            <p:ph type="sldImg"/>
          </p:nvPr>
        </p:nvSpPr>
        <p:spPr/>
        <p:txBody>
          <a:bodyPr/>
          <a:lstStyle/>
          <a:p>
            <a:endParaRPr lang="fr-MA"/>
          </a:p>
        </p:txBody>
      </p:sp>
      <p:sp>
        <p:nvSpPr>
          <p:cNvPr id="3" name="Espace réservé des commentaires 2">
            <a:extLst>
              <a:ext uri="{FF2B5EF4-FFF2-40B4-BE49-F238E27FC236}">
                <a16:creationId xmlns:a16="http://schemas.microsoft.com/office/drawing/2014/main" id="{3EB52472-65AC-709A-0DA2-FDD47E43CDD7}"/>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5B48A52F-4F9D-2390-6256-C023D2456695}"/>
              </a:ext>
            </a:extLst>
          </p:cNvPr>
          <p:cNvSpPr>
            <a:spLocks noGrp="1"/>
          </p:cNvSpPr>
          <p:nvPr>
            <p:ph type="sldNum" sz="quarter" idx="5"/>
          </p:nvPr>
        </p:nvSpPr>
        <p:spPr/>
        <p:txBody>
          <a:bodyPr rtlCol="0"/>
          <a:lstStyle>
            <a:defPPr>
              <a:defRPr lang="fr-FR"/>
            </a:defPPr>
          </a:lstStyle>
          <a:p>
            <a:pPr rtl="0"/>
            <a:fld id="{2CADD3C7-09A3-4FAE-BEB8-19FEF1926070}" type="slidenum">
              <a:rPr lang="fr-FR" smtClean="0"/>
              <a:t>7</a:t>
            </a:fld>
            <a:endParaRPr lang="fr-FR" dirty="0"/>
          </a:p>
        </p:txBody>
      </p:sp>
    </p:spTree>
    <p:extLst>
      <p:ext uri="{BB962C8B-B14F-4D97-AF65-F5344CB8AC3E}">
        <p14:creationId xmlns:p14="http://schemas.microsoft.com/office/powerpoint/2010/main" val="4140070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BC798-3699-724F-72AD-C05BE486035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D68CC06-1DF2-2C1C-D4CB-2BE0E36427F2}"/>
              </a:ext>
            </a:extLst>
          </p:cNvPr>
          <p:cNvSpPr>
            <a:spLocks noGrp="1" noRot="1" noChangeAspect="1"/>
          </p:cNvSpPr>
          <p:nvPr>
            <p:ph type="sldImg"/>
          </p:nvPr>
        </p:nvSpPr>
        <p:spPr/>
        <p:txBody>
          <a:bodyPr/>
          <a:lstStyle/>
          <a:p>
            <a:endParaRPr lang="fr-MA"/>
          </a:p>
        </p:txBody>
      </p:sp>
      <p:sp>
        <p:nvSpPr>
          <p:cNvPr id="3" name="Espace réservé des commentaires 2">
            <a:extLst>
              <a:ext uri="{FF2B5EF4-FFF2-40B4-BE49-F238E27FC236}">
                <a16:creationId xmlns:a16="http://schemas.microsoft.com/office/drawing/2014/main" id="{8B055A1E-E780-CE2F-A1DF-27E485CE3473}"/>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E0A1F472-2220-551B-0ADC-E52929C6BD80}"/>
              </a:ext>
            </a:extLst>
          </p:cNvPr>
          <p:cNvSpPr>
            <a:spLocks noGrp="1"/>
          </p:cNvSpPr>
          <p:nvPr>
            <p:ph type="sldNum" sz="quarter" idx="5"/>
          </p:nvPr>
        </p:nvSpPr>
        <p:spPr/>
        <p:txBody>
          <a:bodyPr rtlCol="0"/>
          <a:lstStyle>
            <a:defPPr>
              <a:defRPr lang="fr-FR"/>
            </a:defPPr>
          </a:lstStyle>
          <a:p>
            <a:pPr rtl="0"/>
            <a:fld id="{2CADD3C7-09A3-4FAE-BEB8-19FEF1926070}" type="slidenum">
              <a:rPr lang="fr-FR" smtClean="0"/>
              <a:t>8</a:t>
            </a:fld>
            <a:endParaRPr lang="fr-FR" dirty="0"/>
          </a:p>
        </p:txBody>
      </p:sp>
    </p:spTree>
    <p:extLst>
      <p:ext uri="{BB962C8B-B14F-4D97-AF65-F5344CB8AC3E}">
        <p14:creationId xmlns:p14="http://schemas.microsoft.com/office/powerpoint/2010/main" val="628556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65F28-A8FD-8C3F-A0B0-395146C298B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C5FFD0D-146E-27C2-62FE-FC0B6905F3D1}"/>
              </a:ext>
            </a:extLst>
          </p:cNvPr>
          <p:cNvSpPr>
            <a:spLocks noGrp="1" noRot="1" noChangeAspect="1"/>
          </p:cNvSpPr>
          <p:nvPr>
            <p:ph type="sldImg"/>
          </p:nvPr>
        </p:nvSpPr>
        <p:spPr/>
        <p:txBody>
          <a:bodyPr/>
          <a:lstStyle/>
          <a:p>
            <a:endParaRPr lang="fr-MA"/>
          </a:p>
        </p:txBody>
      </p:sp>
      <p:sp>
        <p:nvSpPr>
          <p:cNvPr id="3" name="Espace réservé des commentaires 2">
            <a:extLst>
              <a:ext uri="{FF2B5EF4-FFF2-40B4-BE49-F238E27FC236}">
                <a16:creationId xmlns:a16="http://schemas.microsoft.com/office/drawing/2014/main" id="{05E758CF-8FFC-F8F3-D80C-CDA7F056D21B}"/>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A23B4DF5-7610-AB81-7132-D2CFAECD2BDC}"/>
              </a:ext>
            </a:extLst>
          </p:cNvPr>
          <p:cNvSpPr>
            <a:spLocks noGrp="1"/>
          </p:cNvSpPr>
          <p:nvPr>
            <p:ph type="sldNum" sz="quarter" idx="5"/>
          </p:nvPr>
        </p:nvSpPr>
        <p:spPr/>
        <p:txBody>
          <a:bodyPr rtlCol="0"/>
          <a:lstStyle>
            <a:defPPr>
              <a:defRPr lang="fr-FR"/>
            </a:defPPr>
          </a:lstStyle>
          <a:p>
            <a:pPr rtl="0"/>
            <a:fld id="{2CADD3C7-09A3-4FAE-BEB8-19FEF1926070}" type="slidenum">
              <a:rPr lang="fr-FR" smtClean="0"/>
              <a:t>9</a:t>
            </a:fld>
            <a:endParaRPr lang="fr-FR" dirty="0"/>
          </a:p>
        </p:txBody>
      </p:sp>
    </p:spTree>
    <p:extLst>
      <p:ext uri="{BB962C8B-B14F-4D97-AF65-F5344CB8AC3E}">
        <p14:creationId xmlns:p14="http://schemas.microsoft.com/office/powerpoint/2010/main" val="375454249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5.wdp"/><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7.wdp"/><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pic>
        <p:nvPicPr>
          <p:cNvPr id="12" name="Graphique 11">
            <a:extLst>
              <a:ext uri="{FF2B5EF4-FFF2-40B4-BE49-F238E27FC236}">
                <a16:creationId xmlns:a16="http://schemas.microsoft.com/office/drawing/2014/main" id="{0E0F137D-A107-4C30-1807-F4F7054E257D}"/>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35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t="-3352"/>
          <a:stretch/>
        </p:blipFill>
        <p:spPr>
          <a:xfrm>
            <a:off x="6634824" y="4335877"/>
            <a:ext cx="3617025" cy="2522123"/>
          </a:xfrm>
          <a:prstGeom prst="rect">
            <a:avLst/>
          </a:prstGeom>
        </p:spPr>
      </p:pic>
      <p:pic>
        <p:nvPicPr>
          <p:cNvPr id="10" name="Graphique 9">
            <a:extLst>
              <a:ext uri="{FF2B5EF4-FFF2-40B4-BE49-F238E27FC236}">
                <a16:creationId xmlns:a16="http://schemas.microsoft.com/office/drawing/2014/main" id="{4E9B0889-CF84-D54E-684F-B32B7C32F6D8}"/>
              </a:ext>
              <a:ext uri="{C183D7F6-B498-43B3-948B-1728B52AA6E4}">
                <adec:decorative xmlns:adec="http://schemas.microsoft.com/office/drawing/2017/decorative" val="1"/>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2950" t="24936"/>
          <a:stretch/>
        </p:blipFill>
        <p:spPr>
          <a:xfrm>
            <a:off x="0" y="0"/>
            <a:ext cx="6136802" cy="5312533"/>
          </a:xfrm>
          <a:prstGeom prst="rect">
            <a:avLst/>
          </a:prstGeom>
        </p:spPr>
      </p:pic>
      <p:sp>
        <p:nvSpPr>
          <p:cNvPr id="2" name="Titre 1"/>
          <p:cNvSpPr>
            <a:spLocks noGrp="1"/>
          </p:cNvSpPr>
          <p:nvPr>
            <p:ph type="ctrTitle" hasCustomPrompt="1"/>
          </p:nvPr>
        </p:nvSpPr>
        <p:spPr>
          <a:xfrm>
            <a:off x="1154954" y="295729"/>
            <a:ext cx="9219857" cy="5212442"/>
          </a:xfrm>
          <a:prstGeom prst="rect">
            <a:avLst/>
          </a:prstGeom>
        </p:spPr>
        <p:txBody>
          <a:bodyPr vert="horz" lIns="0" tIns="45720" rIns="91440" bIns="45720" rtlCol="0" anchor="ctr">
            <a:normAutofit/>
          </a:bodyPr>
          <a:lstStyle>
            <a:lvl1pPr>
              <a:defRPr lang="fr-FR" sz="7200" cap="all" baseline="0" dirty="0">
                <a:solidFill>
                  <a:schemeClr val="bg1">
                    <a:lumMod val="75000"/>
                    <a:lumOff val="25000"/>
                  </a:schemeClr>
                </a:solidFill>
              </a:defRPr>
            </a:lvl1pPr>
          </a:lstStyle>
          <a:p>
            <a:pPr lvl="0" rtl="0"/>
            <a:r>
              <a:rPr lang="fr-FR"/>
              <a:t>Cliquez pour ajouter un titre</a:t>
            </a:r>
          </a:p>
        </p:txBody>
      </p:sp>
      <p:sp>
        <p:nvSpPr>
          <p:cNvPr id="14" name="Espace réservé du numéro de diapositive 5">
            <a:extLst>
              <a:ext uri="{FF2B5EF4-FFF2-40B4-BE49-F238E27FC236}">
                <a16:creationId xmlns:a16="http://schemas.microsoft.com/office/drawing/2014/main" id="{D6AF80AB-FACE-F1B9-4849-8D42D0E99B69}"/>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lang="fr-FR" sz="2800" b="1" i="0" baseline="0">
                <a:solidFill>
                  <a:schemeClr val="bg1">
                    <a:lumMod val="75000"/>
                    <a:lumOff val="25000"/>
                  </a:schemeClr>
                </a:solidFill>
              </a:defRPr>
            </a:lvl1pPr>
          </a:lstStyle>
          <a:p>
            <a:pPr rtl="0"/>
            <a:fld id="{D57F1E4F-1CFF-5643-939E-02111984F565}" type="slidenum">
              <a:rPr lang="fr-FR" smtClean="0"/>
              <a:pPr/>
              <a:t>‹N°›</a:t>
            </a:fld>
            <a:endParaRPr lang="fr-FR" dirty="0"/>
          </a:p>
        </p:txBody>
      </p:sp>
      <p:sp>
        <p:nvSpPr>
          <p:cNvPr id="4" name="Espace réservé du pied de page 4">
            <a:extLst>
              <a:ext uri="{FF2B5EF4-FFF2-40B4-BE49-F238E27FC236}">
                <a16:creationId xmlns:a16="http://schemas.microsoft.com/office/drawing/2014/main" id="{7B1614F1-AC58-23AB-10D3-AD1A2DB4EC2C}"/>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lang="fr-FR" sz="1400" b="0" i="0" cap="all" spc="150" baseline="0">
                <a:solidFill>
                  <a:schemeClr val="bg1">
                    <a:lumMod val="75000"/>
                    <a:lumOff val="25000"/>
                  </a:schemeClr>
                </a:solidFill>
              </a:defRPr>
            </a:lvl1pPr>
          </a:lstStyle>
          <a:p>
            <a:pPr rtl="0"/>
            <a:r>
              <a:rPr lang="fr-FR"/>
              <a:t>Titre de la présentation</a:t>
            </a:r>
          </a:p>
        </p:txBody>
      </p:sp>
      <p:sp>
        <p:nvSpPr>
          <p:cNvPr id="3" name="Espace réservé de la date 3">
            <a:extLst>
              <a:ext uri="{FF2B5EF4-FFF2-40B4-BE49-F238E27FC236}">
                <a16:creationId xmlns:a16="http://schemas.microsoft.com/office/drawing/2014/main" id="{6BB60D03-E48F-E1A2-990A-3597EB2D6BAB}"/>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lang="fr-FR" sz="1400" b="0" i="0" cap="all" spc="150" baseline="0">
                <a:solidFill>
                  <a:schemeClr val="bg1">
                    <a:lumMod val="75000"/>
                    <a:lumOff val="25000"/>
                  </a:schemeClr>
                </a:solidFill>
              </a:defRPr>
            </a:lvl1pPr>
          </a:lstStyle>
          <a:p>
            <a:pPr rtl="0"/>
            <a:fld id="{05222F77-B6AF-44BD-A0C1-7D63DECC8C0A}" type="datetime1">
              <a:rPr lang="fr-FR" smtClean="0"/>
              <a:t>30/12/2025</a:t>
            </a:fld>
            <a:endParaRPr lang="fr-F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au">
    <p:bg>
      <p:bgPr>
        <a:solidFill>
          <a:schemeClr val="tx1">
            <a:lumMod val="95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646111" y="609600"/>
            <a:ext cx="10238392" cy="1243648"/>
          </a:xfrm>
          <a:prstGeom prst="rect">
            <a:avLst/>
          </a:prstGeom>
        </p:spPr>
        <p:txBody>
          <a:bodyPr rtlCol="0" anchor="ctr"/>
          <a:lstStyle>
            <a:lvl1pPr>
              <a:defRPr lang="fr-FR" sz="3600" cap="all" baseline="0">
                <a:solidFill>
                  <a:schemeClr val="bg1">
                    <a:lumMod val="75000"/>
                    <a:lumOff val="25000"/>
                  </a:schemeClr>
                </a:solidFill>
              </a:defRPr>
            </a:lvl1pPr>
          </a:lstStyle>
          <a:p>
            <a:pPr rtl="0"/>
            <a:r>
              <a:rPr lang="fr-FR"/>
              <a:t>Cliquez pour ajouter un titre</a:t>
            </a:r>
          </a:p>
        </p:txBody>
      </p:sp>
      <p:sp>
        <p:nvSpPr>
          <p:cNvPr id="6" name="Espace réservé du tableau 5">
            <a:extLst>
              <a:ext uri="{FF2B5EF4-FFF2-40B4-BE49-F238E27FC236}">
                <a16:creationId xmlns:a16="http://schemas.microsoft.com/office/drawing/2014/main" id="{7B6D69E5-7A08-BC78-BCE3-11E38F6150D4}"/>
              </a:ext>
            </a:extLst>
          </p:cNvPr>
          <p:cNvSpPr>
            <a:spLocks noGrp="1"/>
          </p:cNvSpPr>
          <p:nvPr>
            <p:ph type="tbl" sz="quarter" idx="15"/>
          </p:nvPr>
        </p:nvSpPr>
        <p:spPr>
          <a:xfrm>
            <a:off x="646113" y="2035175"/>
            <a:ext cx="10237787" cy="4213225"/>
          </a:xfrm>
        </p:spPr>
        <p:txBody>
          <a:bodyPr rtlCol="0"/>
          <a:lstStyle>
            <a:lvl1pPr>
              <a:buClr>
                <a:schemeClr val="accent5"/>
              </a:buClr>
              <a:defRPr lang="fr-FR"/>
            </a:lvl1pPr>
          </a:lstStyle>
          <a:p>
            <a:pPr rtl="0"/>
            <a:r>
              <a:rPr lang="fr-FR"/>
              <a:t>Cliquez sur l'icône pour ajouter un tableau</a:t>
            </a:r>
          </a:p>
        </p:txBody>
      </p:sp>
      <p:sp>
        <p:nvSpPr>
          <p:cNvPr id="8" name="Espace réservé du numéro de diapositive 5">
            <a:extLst>
              <a:ext uri="{FF2B5EF4-FFF2-40B4-BE49-F238E27FC236}">
                <a16:creationId xmlns:a16="http://schemas.microsoft.com/office/drawing/2014/main" id="{CAF87D01-09AC-BFDF-523E-9A386E3D5BF3}"/>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lang="fr-FR" sz="2800" b="1" i="0" baseline="0">
                <a:solidFill>
                  <a:schemeClr val="bg1">
                    <a:lumMod val="75000"/>
                    <a:lumOff val="25000"/>
                  </a:schemeClr>
                </a:solidFill>
              </a:defRPr>
            </a:lvl1pPr>
          </a:lstStyle>
          <a:p>
            <a:pPr rtl="0"/>
            <a:fld id="{D57F1E4F-1CFF-5643-939E-02111984F565}" type="slidenum">
              <a:rPr lang="fr-FR" smtClean="0"/>
              <a:pPr/>
              <a:t>‹N°›</a:t>
            </a:fld>
            <a:endParaRPr lang="fr-FR" dirty="0"/>
          </a:p>
        </p:txBody>
      </p:sp>
      <p:sp>
        <p:nvSpPr>
          <p:cNvPr id="4" name="Espace réservé du pied de page 4">
            <a:extLst>
              <a:ext uri="{FF2B5EF4-FFF2-40B4-BE49-F238E27FC236}">
                <a16:creationId xmlns:a16="http://schemas.microsoft.com/office/drawing/2014/main" id="{7787F92C-6129-374B-AC33-0BF37E93C12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lang="fr-FR" sz="1400" b="0" i="0" cap="all" spc="150" baseline="0">
                <a:solidFill>
                  <a:schemeClr val="bg1">
                    <a:lumMod val="75000"/>
                    <a:lumOff val="25000"/>
                  </a:schemeClr>
                </a:solidFill>
              </a:defRPr>
            </a:lvl1pPr>
          </a:lstStyle>
          <a:p>
            <a:pPr rtl="0"/>
            <a:r>
              <a:rPr lang="fr-FR"/>
              <a:t>Titre de la présentation</a:t>
            </a:r>
          </a:p>
        </p:txBody>
      </p:sp>
      <p:sp>
        <p:nvSpPr>
          <p:cNvPr id="3" name="Espace réservé de la date 3">
            <a:extLst>
              <a:ext uri="{FF2B5EF4-FFF2-40B4-BE49-F238E27FC236}">
                <a16:creationId xmlns:a16="http://schemas.microsoft.com/office/drawing/2014/main" id="{3F384D68-6CA3-DF1A-6774-1B19B01C18D0}"/>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lang="fr-FR" sz="1400" b="0" i="0" cap="all" spc="150" baseline="0">
                <a:solidFill>
                  <a:schemeClr val="bg1">
                    <a:lumMod val="75000"/>
                    <a:lumOff val="25000"/>
                  </a:schemeClr>
                </a:solidFill>
              </a:defRPr>
            </a:lvl1pPr>
          </a:lstStyle>
          <a:p>
            <a:pPr rtl="0"/>
            <a:fld id="{F454C34C-5BAA-4AE1-82A7-07EE3F9BC184}" type="datetime1">
              <a:rPr lang="fr-FR" smtClean="0"/>
              <a:t>30/12/2025</a:t>
            </a:fld>
            <a:endParaRPr lang="fr-FR" dirty="0"/>
          </a:p>
        </p:txBody>
      </p:sp>
    </p:spTree>
    <p:extLst>
      <p:ext uri="{BB962C8B-B14F-4D97-AF65-F5344CB8AC3E}">
        <p14:creationId xmlns:p14="http://schemas.microsoft.com/office/powerpoint/2010/main" val="9997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 imag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9E49D32-7E02-6995-B5F5-934D0B438C53}"/>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rot="16200000">
            <a:off x="7100963" y="4592380"/>
            <a:ext cx="1794306" cy="1590706"/>
          </a:xfrm>
          <a:prstGeom prst="rect">
            <a:avLst/>
          </a:prstGeom>
        </p:spPr>
      </p:pic>
      <p:pic>
        <p:nvPicPr>
          <p:cNvPr id="11" name="Graphique 10">
            <a:extLst>
              <a:ext uri="{FF2B5EF4-FFF2-40B4-BE49-F238E27FC236}">
                <a16:creationId xmlns:a16="http://schemas.microsoft.com/office/drawing/2014/main" id="{04D218B9-452E-86CD-0D08-9F67028FE29F}"/>
              </a:ext>
              <a:ext uri="{C183D7F6-B498-43B3-948B-1728B52AA6E4}">
                <adec:decorative xmlns:adec="http://schemas.microsoft.com/office/drawing/2017/decorative" val="1"/>
              </a:ext>
            </a:extLst>
          </p:cNvPr>
          <p:cNvPicPr>
            <a:picLocks noChangeAspect="1"/>
          </p:cNvPicPr>
          <p:nvPr userDrawn="1"/>
        </p:nvPicPr>
        <p:blipFill rotWithShape="1">
          <a:blip r:embed="rId4" cstate="screen">
            <a:alphaModFix amt="50000"/>
            <a:duotone>
              <a:schemeClr val="accent5">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1" y="-1"/>
            <a:ext cx="1978075" cy="2009885"/>
          </a:xfrm>
          <a:prstGeom prst="rect">
            <a:avLst/>
          </a:prstGeom>
        </p:spPr>
      </p:pic>
      <p:cxnSp>
        <p:nvCxnSpPr>
          <p:cNvPr id="16" name="Connecteur droit 15">
            <a:extLst>
              <a:ext uri="{FF2B5EF4-FFF2-40B4-BE49-F238E27FC236}">
                <a16:creationId xmlns:a16="http://schemas.microsoft.com/office/drawing/2014/main" id="{8BACA99D-5B58-73F1-094E-AB921A7F61C4}"/>
              </a:ext>
              <a:ext uri="{C183D7F6-B498-43B3-948B-1728B52AA6E4}">
                <adec:decorative xmlns:adec="http://schemas.microsoft.com/office/drawing/2017/decorative" val="1"/>
              </a:ext>
            </a:extLst>
          </p:cNvPr>
          <p:cNvCxnSpPr/>
          <p:nvPr userDrawn="1"/>
        </p:nvCxnSpPr>
        <p:spPr>
          <a:xfrm>
            <a:off x="8329409" y="295728"/>
            <a:ext cx="0" cy="6259437"/>
          </a:xfrm>
          <a:prstGeom prst="line">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cxnSp>
      <p:sp>
        <p:nvSpPr>
          <p:cNvPr id="2" name="Titre 1"/>
          <p:cNvSpPr>
            <a:spLocks noGrp="1"/>
          </p:cNvSpPr>
          <p:nvPr>
            <p:ph type="title" hasCustomPrompt="1"/>
          </p:nvPr>
        </p:nvSpPr>
        <p:spPr>
          <a:xfrm>
            <a:off x="1154956" y="1063416"/>
            <a:ext cx="6742629" cy="4675705"/>
          </a:xfrm>
          <a:prstGeom prst="rect">
            <a:avLst/>
          </a:prstGeom>
        </p:spPr>
        <p:txBody>
          <a:bodyPr rtlCol="0" anchor="b"/>
          <a:lstStyle>
            <a:lvl1pPr algn="l">
              <a:defRPr lang="fr-FR" sz="6000" b="0" cap="all" baseline="0">
                <a:solidFill>
                  <a:schemeClr val="bg1">
                    <a:lumMod val="75000"/>
                    <a:lumOff val="25000"/>
                  </a:schemeClr>
                </a:solidFill>
              </a:defRPr>
            </a:lvl1pPr>
          </a:lstStyle>
          <a:p>
            <a:pPr rtl="0"/>
            <a:r>
              <a:rPr lang="fr-FR"/>
              <a:t>Cliquez pour ajouter un titre</a:t>
            </a:r>
          </a:p>
        </p:txBody>
      </p:sp>
      <p:sp>
        <p:nvSpPr>
          <p:cNvPr id="8" name="Espace réservé d’image 7">
            <a:extLst>
              <a:ext uri="{FF2B5EF4-FFF2-40B4-BE49-F238E27FC236}">
                <a16:creationId xmlns:a16="http://schemas.microsoft.com/office/drawing/2014/main" id="{55E12CB0-2C35-CEF5-3F43-62E8FFE9FEA2}"/>
              </a:ext>
            </a:extLst>
          </p:cNvPr>
          <p:cNvSpPr>
            <a:spLocks noGrp="1"/>
          </p:cNvSpPr>
          <p:nvPr>
            <p:ph type="pic" sz="quarter" idx="10"/>
          </p:nvPr>
        </p:nvSpPr>
        <p:spPr>
          <a:xfrm>
            <a:off x="8336103" y="305457"/>
            <a:ext cx="2847975" cy="6236208"/>
          </a:xfrm>
        </p:spPr>
        <p:txBody>
          <a:bodyPr rtlCol="0"/>
          <a:lstStyle>
            <a:lvl1pPr marL="0" indent="0" algn="ctr">
              <a:buNone/>
              <a:defRPr lang="fr-FR" sz="1600"/>
            </a:lvl1pPr>
          </a:lstStyle>
          <a:p>
            <a:pPr rtl="0"/>
            <a:r>
              <a:rPr lang="fr-FR"/>
              <a:t>Cliquez sur l'icône pour ajouter une image</a:t>
            </a:r>
          </a:p>
        </p:txBody>
      </p:sp>
      <p:sp>
        <p:nvSpPr>
          <p:cNvPr id="14" name="Espace réservé du numéro de diapositive 5">
            <a:extLst>
              <a:ext uri="{FF2B5EF4-FFF2-40B4-BE49-F238E27FC236}">
                <a16:creationId xmlns:a16="http://schemas.microsoft.com/office/drawing/2014/main"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lang="fr-FR" sz="2800" b="1" i="0" baseline="0">
                <a:solidFill>
                  <a:schemeClr val="bg1">
                    <a:lumMod val="75000"/>
                    <a:lumOff val="25000"/>
                  </a:schemeClr>
                </a:solidFill>
              </a:defRPr>
            </a:lvl1pPr>
          </a:lstStyle>
          <a:p>
            <a:pPr rtl="0"/>
            <a:fld id="{D57F1E4F-1CFF-5643-939E-02111984F565}" type="slidenum">
              <a:rPr lang="fr-FR" smtClean="0"/>
              <a:pPr/>
              <a:t>‹N°›</a:t>
            </a:fld>
            <a:endParaRPr lang="fr-FR" dirty="0"/>
          </a:p>
        </p:txBody>
      </p:sp>
      <p:sp>
        <p:nvSpPr>
          <p:cNvPr id="6" name="Espace réservé du pied de page 4">
            <a:extLst>
              <a:ext uri="{FF2B5EF4-FFF2-40B4-BE49-F238E27FC236}">
                <a16:creationId xmlns:a16="http://schemas.microsoft.com/office/drawing/2014/main" id="{70F4EEFE-BF6E-3C7A-54B6-7728A6E51F46}"/>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lang="fr-FR" sz="1400" b="0" i="0" cap="all" spc="150" baseline="0">
                <a:solidFill>
                  <a:schemeClr val="bg1">
                    <a:lumMod val="75000"/>
                    <a:lumOff val="25000"/>
                  </a:schemeClr>
                </a:solidFill>
              </a:defRPr>
            </a:lvl1pPr>
          </a:lstStyle>
          <a:p>
            <a:pPr rtl="0"/>
            <a:r>
              <a:rPr lang="fr-FR"/>
              <a:t>Titre de la présentation</a:t>
            </a:r>
          </a:p>
        </p:txBody>
      </p:sp>
      <p:sp>
        <p:nvSpPr>
          <p:cNvPr id="3" name="Espace réservé de la date 3">
            <a:extLst>
              <a:ext uri="{FF2B5EF4-FFF2-40B4-BE49-F238E27FC236}">
                <a16:creationId xmlns:a16="http://schemas.microsoft.com/office/drawing/2014/main" id="{B15A696F-4F73-1678-9973-0EA3B62D88B0}"/>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lang="fr-FR" sz="1400" b="0" i="0" cap="all" spc="150" baseline="0">
                <a:solidFill>
                  <a:schemeClr val="bg1">
                    <a:lumMod val="75000"/>
                    <a:lumOff val="25000"/>
                  </a:schemeClr>
                </a:solidFill>
              </a:defRPr>
            </a:lvl1pPr>
          </a:lstStyle>
          <a:p>
            <a:pPr rtl="0"/>
            <a:fld id="{A42F2090-D527-4FF9-B1E4-755ECDA78C1E}" type="datetime1">
              <a:rPr lang="fr-FR" smtClean="0"/>
              <a:t>30/12/2025</a:t>
            </a:fld>
            <a:endParaRPr lang="fr-FR" dirty="0"/>
          </a:p>
        </p:txBody>
      </p:sp>
    </p:spTree>
    <p:extLst>
      <p:ext uri="{BB962C8B-B14F-4D97-AF65-F5344CB8AC3E}">
        <p14:creationId xmlns:p14="http://schemas.microsoft.com/office/powerpoint/2010/main" val="724624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ux contenus 2">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646111" y="601662"/>
            <a:ext cx="10225089" cy="1251585"/>
          </a:xfrm>
          <a:prstGeom prst="rect">
            <a:avLst/>
          </a:prstGeom>
        </p:spPr>
        <p:txBody>
          <a:bodyPr rtlCol="0" anchor="ctr"/>
          <a:lstStyle>
            <a:lvl1pPr>
              <a:defRPr lang="fr-FR" sz="3600" cap="all" baseline="0">
                <a:solidFill>
                  <a:schemeClr val="bg1">
                    <a:lumMod val="75000"/>
                    <a:lumOff val="25000"/>
                  </a:schemeClr>
                </a:solidFill>
              </a:defRPr>
            </a:lvl1pPr>
          </a:lstStyle>
          <a:p>
            <a:pPr rtl="0"/>
            <a:r>
              <a:rPr lang="fr-FR"/>
              <a:t>Cliquez pour ajouter un titre</a:t>
            </a:r>
          </a:p>
        </p:txBody>
      </p:sp>
      <p:sp>
        <p:nvSpPr>
          <p:cNvPr id="3" name="Espace réservé du contenu 3">
            <a:extLst>
              <a:ext uri="{FF2B5EF4-FFF2-40B4-BE49-F238E27FC236}">
                <a16:creationId xmlns:a16="http://schemas.microsoft.com/office/drawing/2014/main" id="{04B29688-DF70-05FA-D6B7-761E114D045A}"/>
              </a:ext>
            </a:extLst>
          </p:cNvPr>
          <p:cNvSpPr>
            <a:spLocks noGrp="1"/>
          </p:cNvSpPr>
          <p:nvPr>
            <p:ph sz="half" idx="2" hasCustomPrompt="1"/>
          </p:nvPr>
        </p:nvSpPr>
        <p:spPr>
          <a:xfrm>
            <a:off x="646110" y="2149929"/>
            <a:ext cx="6199724" cy="4028622"/>
          </a:xfrm>
        </p:spPr>
        <p:txBody>
          <a:bodyPr rtlCol="0">
            <a:normAutofit/>
          </a:bodyPr>
          <a:lstStyle>
            <a:lvl1pPr marL="0" indent="0">
              <a:buClr>
                <a:schemeClr val="accent5"/>
              </a:buClr>
              <a:buSzPct val="100000"/>
              <a:buFont typeface="Arial" panose="020B0604020202020204" pitchFamily="34" charset="0"/>
              <a:buNone/>
              <a:defRPr lang="fr-F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lang="fr-FR" sz="1800">
                <a:solidFill>
                  <a:schemeClr val="bg1">
                    <a:lumMod val="75000"/>
                    <a:lumOff val="25000"/>
                  </a:schemeClr>
                </a:solidFill>
                <a:latin typeface="+mn-lt"/>
              </a:defRPr>
            </a:lvl2pPr>
            <a:lvl3pPr marL="1200150" indent="-285750">
              <a:buClr>
                <a:schemeClr val="accent5"/>
              </a:buClr>
              <a:buSzPct val="100000"/>
              <a:buFont typeface="Arial" panose="020B0604020202020204" pitchFamily="34" charset="0"/>
              <a:buChar char="•"/>
              <a:defRPr lang="fr-FR" sz="1800">
                <a:solidFill>
                  <a:schemeClr val="bg1">
                    <a:lumMod val="75000"/>
                    <a:lumOff val="25000"/>
                  </a:schemeClr>
                </a:solidFill>
                <a:latin typeface="+mn-lt"/>
              </a:defRPr>
            </a:lvl3pPr>
            <a:lvl4pPr marL="1657350" indent="-285750">
              <a:buClr>
                <a:schemeClr val="accent5"/>
              </a:buClr>
              <a:buSzPct val="100000"/>
              <a:buFont typeface="Arial" panose="020B0604020202020204" pitchFamily="34" charset="0"/>
              <a:buChar char="•"/>
              <a:defRPr lang="fr-FR" sz="1800">
                <a:solidFill>
                  <a:schemeClr val="bg1">
                    <a:lumMod val="75000"/>
                    <a:lumOff val="25000"/>
                  </a:schemeClr>
                </a:solidFill>
                <a:latin typeface="+mn-lt"/>
              </a:defRPr>
            </a:lvl4pPr>
            <a:lvl5pPr marL="2114550" indent="-285750">
              <a:buClr>
                <a:schemeClr val="accent5"/>
              </a:buClr>
              <a:buSzPct val="100000"/>
              <a:buFont typeface="Arial" panose="020B0604020202020204" pitchFamily="34" charset="0"/>
              <a:buChar char="•"/>
              <a:defRPr lang="fr-FR" sz="1800">
                <a:solidFill>
                  <a:schemeClr val="bg1">
                    <a:lumMod val="75000"/>
                    <a:lumOff val="25000"/>
                  </a:schemeClr>
                </a:solidFill>
                <a:latin typeface="+mn-lt"/>
              </a:defRPr>
            </a:lvl5pPr>
            <a:lvl6pPr>
              <a:defRPr lang="fr-FR" sz="1200"/>
            </a:lvl6pPr>
            <a:lvl7pPr>
              <a:defRPr lang="fr-FR" sz="1200"/>
            </a:lvl7pPr>
            <a:lvl8pPr>
              <a:defRPr lang="fr-FR" sz="1200"/>
            </a:lvl8pPr>
            <a:lvl9pPr>
              <a:defRPr lang="fr-FR" sz="1200"/>
            </a:lvl9pPr>
          </a:lstStyle>
          <a:p>
            <a:pPr lvl="0" rtl="0"/>
            <a:r>
              <a:rPr lang="fr-FR"/>
              <a:t>Cliquez pour ajouter du contenu</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5" name="Espace réservé du contenu 5">
            <a:extLst>
              <a:ext uri="{FF2B5EF4-FFF2-40B4-BE49-F238E27FC236}">
                <a16:creationId xmlns:a16="http://schemas.microsoft.com/office/drawing/2014/main" id="{6594AC0E-FD4A-515B-8B99-4BDDECAD7DCA}"/>
              </a:ext>
            </a:extLst>
          </p:cNvPr>
          <p:cNvSpPr>
            <a:spLocks noGrp="1"/>
          </p:cNvSpPr>
          <p:nvPr>
            <p:ph sz="quarter" idx="4" hasCustomPrompt="1"/>
          </p:nvPr>
        </p:nvSpPr>
        <p:spPr>
          <a:xfrm>
            <a:off x="7211786" y="2149929"/>
            <a:ext cx="3659414" cy="4028622"/>
          </a:xfrm>
        </p:spPr>
        <p:txBody>
          <a:bodyPr rtlCol="0">
            <a:normAutofit/>
          </a:bodyPr>
          <a:lstStyle>
            <a:lvl1pPr marL="342900" indent="-342900">
              <a:buClr>
                <a:schemeClr val="accent5"/>
              </a:buClr>
              <a:buSzPct val="100000"/>
              <a:buFont typeface="Arial" panose="020B0604020202020204" pitchFamily="34" charset="0"/>
              <a:buChar char="•"/>
              <a:defRPr lang="fr-F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lang="fr-F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lang="fr-F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lang="fr-F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lang="fr-FR" sz="1800">
                <a:solidFill>
                  <a:schemeClr val="bg1">
                    <a:lumMod val="75000"/>
                    <a:lumOff val="25000"/>
                  </a:schemeClr>
                </a:solidFill>
                <a:latin typeface="+mn-lt"/>
              </a:defRPr>
            </a:lvl5pPr>
            <a:lvl6pPr>
              <a:defRPr lang="fr-FR" sz="1200"/>
            </a:lvl6pPr>
            <a:lvl7pPr>
              <a:defRPr lang="fr-FR" sz="1200"/>
            </a:lvl7pPr>
            <a:lvl8pPr>
              <a:defRPr lang="fr-FR" sz="1200"/>
            </a:lvl8pPr>
            <a:lvl9pPr>
              <a:defRPr lang="fr-FR" sz="1200"/>
            </a:lvl9pPr>
          </a:lstStyle>
          <a:p>
            <a:pPr lvl="0" rtl="0"/>
            <a:r>
              <a:rPr lang="fr-FR"/>
              <a:t>Cliquer pour ajouter du contenu</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14" name="Espace réservé du numéro de diapositive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lang="fr-FR" sz="2800" b="1" i="0" baseline="0">
                <a:solidFill>
                  <a:schemeClr val="bg1">
                    <a:lumMod val="75000"/>
                    <a:lumOff val="25000"/>
                  </a:schemeClr>
                </a:solidFill>
              </a:defRPr>
            </a:lvl1pPr>
          </a:lstStyle>
          <a:p>
            <a:pPr rtl="0"/>
            <a:fld id="{D57F1E4F-1CFF-5643-939E-02111984F565}" type="slidenum">
              <a:rPr lang="fr-FR" smtClean="0"/>
              <a:pPr/>
              <a:t>‹N°›</a:t>
            </a:fld>
            <a:endParaRPr lang="fr-FR" dirty="0"/>
          </a:p>
        </p:txBody>
      </p:sp>
      <p:sp>
        <p:nvSpPr>
          <p:cNvPr id="6" name="Espace réservé du pied de page 4">
            <a:extLst>
              <a:ext uri="{FF2B5EF4-FFF2-40B4-BE49-F238E27FC236}">
                <a16:creationId xmlns:a16="http://schemas.microsoft.com/office/drawing/2014/main" id="{B36F2C45-AA33-6953-F362-70B8E58B9F30}"/>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lang="fr-FR" sz="1400" b="0" i="0" cap="all" spc="150" baseline="0">
                <a:solidFill>
                  <a:schemeClr val="bg1">
                    <a:lumMod val="75000"/>
                    <a:lumOff val="25000"/>
                  </a:schemeClr>
                </a:solidFill>
              </a:defRPr>
            </a:lvl1pPr>
          </a:lstStyle>
          <a:p>
            <a:pPr rtl="0"/>
            <a:r>
              <a:rPr lang="fr-FR"/>
              <a:t>Titre de la présentation</a:t>
            </a:r>
          </a:p>
        </p:txBody>
      </p:sp>
      <p:sp>
        <p:nvSpPr>
          <p:cNvPr id="4" name="Espace réservé de la date 3">
            <a:extLst>
              <a:ext uri="{FF2B5EF4-FFF2-40B4-BE49-F238E27FC236}">
                <a16:creationId xmlns:a16="http://schemas.microsoft.com/office/drawing/2014/main" id="{405F346C-9289-DAC3-4D24-EDB5A64E4DBA}"/>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lang="fr-FR" sz="1400" b="0" i="0" cap="all" spc="150" baseline="0">
                <a:solidFill>
                  <a:schemeClr val="bg1">
                    <a:lumMod val="75000"/>
                    <a:lumOff val="25000"/>
                  </a:schemeClr>
                </a:solidFill>
              </a:defRPr>
            </a:lvl1pPr>
          </a:lstStyle>
          <a:p>
            <a:pPr rtl="0"/>
            <a:fld id="{01E69DA3-92B1-4A4F-B86F-7AA3C3977BE5}" type="datetime1">
              <a:rPr lang="fr-FR" smtClean="0"/>
              <a:t>30/12/2025</a:t>
            </a:fld>
            <a:endParaRPr lang="fr-FR" dirty="0"/>
          </a:p>
        </p:txBody>
      </p:sp>
    </p:spTree>
    <p:extLst>
      <p:ext uri="{BB962C8B-B14F-4D97-AF65-F5344CB8AC3E}">
        <p14:creationId xmlns:p14="http://schemas.microsoft.com/office/powerpoint/2010/main" val="2091073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ermetur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C31BC32-6525-5D4C-65FB-434B14F17AA2}"/>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a:off x="0" y="762000"/>
            <a:ext cx="4410126" cy="5384800"/>
          </a:xfrm>
          <a:prstGeom prst="rect">
            <a:avLst/>
          </a:prstGeom>
        </p:spPr>
      </p:pic>
      <p:pic>
        <p:nvPicPr>
          <p:cNvPr id="2" name="Graphique 1">
            <a:extLst>
              <a:ext uri="{FF2B5EF4-FFF2-40B4-BE49-F238E27FC236}">
                <a16:creationId xmlns:a16="http://schemas.microsoft.com/office/drawing/2014/main" id="{C6DDF47B-4AEC-7B71-4811-29DA88850240}"/>
              </a:ext>
              <a:ext uri="{C183D7F6-B498-43B3-948B-1728B52AA6E4}">
                <adec:decorative xmlns:adec="http://schemas.microsoft.com/office/drawing/2017/decorative" val="1"/>
              </a:ext>
            </a:extLst>
          </p:cNvPr>
          <p:cNvPicPr>
            <a:picLocks noChangeAspect="1"/>
          </p:cNvPicPr>
          <p:nvPr userDrawn="1"/>
        </p:nvPicPr>
        <p:blipFill>
          <a:blip r:embed="rId4" cstate="screen">
            <a:alphaModFix amt="50000"/>
            <a:duotone>
              <a:schemeClr val="accent5">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rcRect/>
          <a:stretch/>
        </p:blipFill>
        <p:spPr>
          <a:xfrm>
            <a:off x="3373042" y="3991221"/>
            <a:ext cx="2156632" cy="2197100"/>
          </a:xfrm>
          <a:prstGeom prst="rect">
            <a:avLst/>
          </a:prstGeom>
        </p:spPr>
      </p:pic>
      <p:cxnSp>
        <p:nvCxnSpPr>
          <p:cNvPr id="7" name="Connecteur droit 6">
            <a:extLst>
              <a:ext uri="{FF2B5EF4-FFF2-40B4-BE49-F238E27FC236}">
                <a16:creationId xmlns:a16="http://schemas.microsoft.com/office/drawing/2014/main" id="{3E19688A-41C9-E2A9-D0EB-D213ACE2380C}"/>
              </a:ext>
              <a:ext uri="{C183D7F6-B498-43B3-948B-1728B52AA6E4}">
                <adec:decorative xmlns:adec="http://schemas.microsoft.com/office/drawing/2017/decorative" val="1"/>
              </a:ext>
            </a:extLst>
          </p:cNvPr>
          <p:cNvCxnSpPr/>
          <p:nvPr userDrawn="1"/>
        </p:nvCxnSpPr>
        <p:spPr>
          <a:xfrm>
            <a:off x="11195957" y="295728"/>
            <a:ext cx="0" cy="6259437"/>
          </a:xfrm>
          <a:prstGeom prst="line">
            <a:avLst/>
          </a:prstGeom>
          <a:noFill/>
          <a:ln w="15875">
            <a:gradFill>
              <a:gsLst>
                <a:gs pos="0">
                  <a:schemeClr val="accent5"/>
                </a:gs>
                <a:gs pos="100000">
                  <a:schemeClr val="accent5">
                    <a:lumMod val="50000"/>
                  </a:schemeClr>
                </a:gs>
              </a:gsLst>
              <a:lin ang="5400000" scaled="1"/>
            </a:gradFill>
          </a:ln>
          <a:effectLst/>
        </p:spPr>
        <p:style>
          <a:lnRef idx="1">
            <a:schemeClr val="accent1"/>
          </a:lnRef>
          <a:fillRef idx="3">
            <a:schemeClr val="accent1"/>
          </a:fillRef>
          <a:effectRef idx="2">
            <a:schemeClr val="accent1"/>
          </a:effectRef>
          <a:fontRef idx="minor">
            <a:schemeClr val="lt1"/>
          </a:fontRef>
        </p:style>
      </p:cxnSp>
      <p:sp>
        <p:nvSpPr>
          <p:cNvPr id="15" name="Titre 1">
            <a:extLst>
              <a:ext uri="{FF2B5EF4-FFF2-40B4-BE49-F238E27FC236}">
                <a16:creationId xmlns:a16="http://schemas.microsoft.com/office/drawing/2014/main" id="{9B9DA595-C83D-742C-5258-EA4215FD4628}"/>
              </a:ext>
            </a:extLst>
          </p:cNvPr>
          <p:cNvSpPr>
            <a:spLocks noGrp="1"/>
          </p:cNvSpPr>
          <p:nvPr>
            <p:ph type="ctrTitle" hasCustomPrompt="1"/>
          </p:nvPr>
        </p:nvSpPr>
        <p:spPr>
          <a:xfrm>
            <a:off x="5883731" y="876301"/>
            <a:ext cx="4949368" cy="3371850"/>
          </a:xfrm>
          <a:prstGeom prst="rect">
            <a:avLst/>
          </a:prstGeom>
        </p:spPr>
        <p:txBody>
          <a:bodyPr vert="horz" lIns="0" tIns="45720" rIns="91440" bIns="45720" rtlCol="0" anchor="ctr">
            <a:normAutofit/>
          </a:bodyPr>
          <a:lstStyle>
            <a:lvl1pPr>
              <a:defRPr lang="fr-FR" sz="4400" cap="all" baseline="0" dirty="0">
                <a:solidFill>
                  <a:schemeClr val="bg1">
                    <a:lumMod val="75000"/>
                    <a:lumOff val="25000"/>
                  </a:schemeClr>
                </a:solidFill>
              </a:defRPr>
            </a:lvl1pPr>
          </a:lstStyle>
          <a:p>
            <a:pPr lvl="0" rtl="0"/>
            <a:r>
              <a:rPr lang="fr-FR"/>
              <a:t>Cliquez pour ajouter un titre</a:t>
            </a:r>
          </a:p>
        </p:txBody>
      </p:sp>
      <p:sp>
        <p:nvSpPr>
          <p:cNvPr id="19" name="Sous-titre 2">
            <a:extLst>
              <a:ext uri="{FF2B5EF4-FFF2-40B4-BE49-F238E27FC236}">
                <a16:creationId xmlns:a16="http://schemas.microsoft.com/office/drawing/2014/main" id="{9F9E9671-EF9A-744A-ACDF-3AA17A32AE61}"/>
              </a:ext>
            </a:extLst>
          </p:cNvPr>
          <p:cNvSpPr>
            <a:spLocks noGrp="1"/>
          </p:cNvSpPr>
          <p:nvPr>
            <p:ph type="subTitle" idx="1" hasCustomPrompt="1"/>
          </p:nvPr>
        </p:nvSpPr>
        <p:spPr>
          <a:xfrm>
            <a:off x="5883732" y="4095751"/>
            <a:ext cx="4949366" cy="1993900"/>
          </a:xfrm>
        </p:spPr>
        <p:txBody>
          <a:bodyPr lIns="0" rtlCol="0" anchor="ctr"/>
          <a:lstStyle>
            <a:lvl1pPr marL="0" indent="0" algn="l">
              <a:lnSpc>
                <a:spcPct val="150000"/>
              </a:lnSpc>
              <a:buNone/>
              <a:defRPr lang="fr-FR" cap="all">
                <a:solidFill>
                  <a:schemeClr val="bg1">
                    <a:lumMod val="75000"/>
                    <a:lumOff val="25000"/>
                  </a:schemeClr>
                </a:solidFill>
              </a:defRPr>
            </a:lvl1pPr>
            <a:lvl2pPr marL="457200" indent="0" algn="ctr">
              <a:buNone/>
              <a:defRPr lang="fr-FR">
                <a:solidFill>
                  <a:schemeClr val="tx1">
                    <a:tint val="75000"/>
                  </a:schemeClr>
                </a:solidFill>
              </a:defRPr>
            </a:lvl2pPr>
            <a:lvl3pPr marL="914400" indent="0" algn="ctr">
              <a:buNone/>
              <a:defRPr lang="fr-FR">
                <a:solidFill>
                  <a:schemeClr val="tx1">
                    <a:tint val="75000"/>
                  </a:schemeClr>
                </a:solidFill>
              </a:defRPr>
            </a:lvl3pPr>
            <a:lvl4pPr marL="1371600" indent="0" algn="ctr">
              <a:buNone/>
              <a:defRPr lang="fr-FR">
                <a:solidFill>
                  <a:schemeClr val="tx1">
                    <a:tint val="75000"/>
                  </a:schemeClr>
                </a:solidFill>
              </a:defRPr>
            </a:lvl4pPr>
            <a:lvl5pPr marL="1828800" indent="0" algn="ctr">
              <a:buNone/>
              <a:defRPr lang="fr-FR">
                <a:solidFill>
                  <a:schemeClr val="tx1">
                    <a:tint val="75000"/>
                  </a:schemeClr>
                </a:solidFill>
              </a:defRPr>
            </a:lvl5pPr>
            <a:lvl6pPr marL="2286000" indent="0" algn="ctr">
              <a:buNone/>
              <a:defRPr lang="fr-FR">
                <a:solidFill>
                  <a:schemeClr val="tx1">
                    <a:tint val="75000"/>
                  </a:schemeClr>
                </a:solidFill>
              </a:defRPr>
            </a:lvl6pPr>
            <a:lvl7pPr marL="2743200" indent="0" algn="ctr">
              <a:buNone/>
              <a:defRPr lang="fr-FR">
                <a:solidFill>
                  <a:schemeClr val="tx1">
                    <a:tint val="75000"/>
                  </a:schemeClr>
                </a:solidFill>
              </a:defRPr>
            </a:lvl7pPr>
            <a:lvl8pPr marL="3200400" indent="0" algn="ctr">
              <a:buNone/>
              <a:defRPr lang="fr-FR">
                <a:solidFill>
                  <a:schemeClr val="tx1">
                    <a:tint val="75000"/>
                  </a:schemeClr>
                </a:solidFill>
              </a:defRPr>
            </a:lvl8pPr>
            <a:lvl9pPr marL="3657600" indent="0" algn="ctr">
              <a:buNone/>
              <a:defRPr lang="fr-FR">
                <a:solidFill>
                  <a:schemeClr val="tx1">
                    <a:tint val="75000"/>
                  </a:schemeClr>
                </a:solidFill>
              </a:defRPr>
            </a:lvl9pPr>
          </a:lstStyle>
          <a:p>
            <a:pPr rtl="0"/>
            <a:r>
              <a:rPr lang="fr-FR"/>
              <a:t>Cliquez pour ajouter un sous-titre</a:t>
            </a:r>
          </a:p>
        </p:txBody>
      </p:sp>
      <p:sp>
        <p:nvSpPr>
          <p:cNvPr id="12" name="Espace réservé du numéro de diapositive 5">
            <a:extLst>
              <a:ext uri="{FF2B5EF4-FFF2-40B4-BE49-F238E27FC236}">
                <a16:creationId xmlns:a16="http://schemas.microsoft.com/office/drawing/2014/main" id="{4A25345A-4332-7458-BF6E-B3EC1D4FC03E}"/>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lang="fr-FR" sz="2800" b="1" i="0" baseline="0">
                <a:solidFill>
                  <a:schemeClr val="bg1">
                    <a:lumMod val="75000"/>
                    <a:lumOff val="25000"/>
                  </a:schemeClr>
                </a:solidFill>
              </a:defRPr>
            </a:lvl1pPr>
          </a:lstStyle>
          <a:p>
            <a:pPr rtl="0"/>
            <a:fld id="{D57F1E4F-1CFF-5643-939E-02111984F565}" type="slidenum">
              <a:rPr lang="fr-FR" smtClean="0"/>
              <a:pPr/>
              <a:t>‹N°›</a:t>
            </a:fld>
            <a:endParaRPr lang="fr-FR" dirty="0"/>
          </a:p>
        </p:txBody>
      </p:sp>
      <p:sp>
        <p:nvSpPr>
          <p:cNvPr id="4" name="Espace réservé du pied de page 4">
            <a:extLst>
              <a:ext uri="{FF2B5EF4-FFF2-40B4-BE49-F238E27FC236}">
                <a16:creationId xmlns:a16="http://schemas.microsoft.com/office/drawing/2014/main" id="{7F39E534-D5FC-2E3E-1997-F7B8482B8494}"/>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lang="fr-FR" sz="1400" b="0" i="0" cap="all" spc="150" baseline="0">
                <a:solidFill>
                  <a:schemeClr val="bg1">
                    <a:lumMod val="75000"/>
                    <a:lumOff val="25000"/>
                  </a:schemeClr>
                </a:solidFill>
              </a:defRPr>
            </a:lvl1pPr>
          </a:lstStyle>
          <a:p>
            <a:pPr rtl="0"/>
            <a:r>
              <a:rPr lang="fr-FR"/>
              <a:t>Titre de la présentation</a:t>
            </a:r>
          </a:p>
        </p:txBody>
      </p:sp>
      <p:sp>
        <p:nvSpPr>
          <p:cNvPr id="3" name="Espace réservé de la date 3">
            <a:extLst>
              <a:ext uri="{FF2B5EF4-FFF2-40B4-BE49-F238E27FC236}">
                <a16:creationId xmlns:a16="http://schemas.microsoft.com/office/drawing/2014/main" id="{68965431-1331-1690-65D0-1537F7DDFD56}"/>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lang="fr-FR" sz="1400" b="0" i="0" cap="all" spc="150" baseline="0">
                <a:solidFill>
                  <a:schemeClr val="bg1">
                    <a:lumMod val="75000"/>
                    <a:lumOff val="25000"/>
                  </a:schemeClr>
                </a:solidFill>
              </a:defRPr>
            </a:lvl1pPr>
          </a:lstStyle>
          <a:p>
            <a:pPr rtl="0"/>
            <a:fld id="{B922413D-FBBF-42B7-A617-5AD720DDD688}" type="datetime1">
              <a:rPr lang="fr-FR" smtClean="0"/>
              <a:t>30/12/2025</a:t>
            </a:fld>
            <a:endParaRPr lang="fr-FR" dirty="0"/>
          </a:p>
        </p:txBody>
      </p:sp>
    </p:spTree>
    <p:extLst>
      <p:ext uri="{BB962C8B-B14F-4D97-AF65-F5344CB8AC3E}">
        <p14:creationId xmlns:p14="http://schemas.microsoft.com/office/powerpoint/2010/main" val="177151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Vi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rtlCol="0" anchor="ctr"/>
          <a:lstStyle>
            <a:lvl1pPr>
              <a:defRPr lang="fr-FR" sz="3600" cap="all" baseline="0">
                <a:solidFill>
                  <a:schemeClr val="bg1">
                    <a:lumMod val="75000"/>
                    <a:lumOff val="25000"/>
                  </a:schemeClr>
                </a:solidFill>
              </a:defRPr>
            </a:lvl1pPr>
          </a:lstStyle>
          <a:p>
            <a:pPr rtl="0"/>
            <a:r>
              <a:rPr lang="fr-FR"/>
              <a:t>Cliquez pour ajouter un titre</a:t>
            </a:r>
          </a:p>
        </p:txBody>
      </p:sp>
      <p:sp>
        <p:nvSpPr>
          <p:cNvPr id="11" name="Espace réservé du numéro de diapositive 5">
            <a:extLst>
              <a:ext uri="{FF2B5EF4-FFF2-40B4-BE49-F238E27FC236}">
                <a16:creationId xmlns:a16="http://schemas.microsoft.com/office/drawing/2014/main" id="{28AB64F2-0CD7-2BAB-A3C7-CCDEFB78FFA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lang="fr-FR" sz="2800" b="1" i="0" baseline="0">
                <a:solidFill>
                  <a:schemeClr val="bg1">
                    <a:lumMod val="75000"/>
                    <a:lumOff val="25000"/>
                  </a:schemeClr>
                </a:solidFill>
              </a:defRPr>
            </a:lvl1pPr>
          </a:lstStyle>
          <a:p>
            <a:pPr rtl="0"/>
            <a:fld id="{D57F1E4F-1CFF-5643-939E-02111984F565}" type="slidenum">
              <a:rPr lang="fr-FR" smtClean="0"/>
              <a:pPr/>
              <a:t>‹N°›</a:t>
            </a:fld>
            <a:endParaRPr lang="fr-FR" dirty="0"/>
          </a:p>
        </p:txBody>
      </p:sp>
      <p:sp>
        <p:nvSpPr>
          <p:cNvPr id="4" name="Espace réservé du pied de page 4">
            <a:extLst>
              <a:ext uri="{FF2B5EF4-FFF2-40B4-BE49-F238E27FC236}">
                <a16:creationId xmlns:a16="http://schemas.microsoft.com/office/drawing/2014/main" id="{5F8FA905-8C94-EAB7-38E5-5EC276ACB5E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lang="fr-FR" sz="1400" b="0" i="0" cap="all" spc="150" baseline="0">
                <a:solidFill>
                  <a:schemeClr val="bg1">
                    <a:lumMod val="75000"/>
                    <a:lumOff val="25000"/>
                  </a:schemeClr>
                </a:solidFill>
              </a:defRPr>
            </a:lvl1pPr>
          </a:lstStyle>
          <a:p>
            <a:pPr rtl="0"/>
            <a:r>
              <a:rPr lang="fr-FR"/>
              <a:t>Titre de la présentation</a:t>
            </a:r>
          </a:p>
        </p:txBody>
      </p:sp>
      <p:sp>
        <p:nvSpPr>
          <p:cNvPr id="3" name="Espace réservé de la date 3">
            <a:extLst>
              <a:ext uri="{FF2B5EF4-FFF2-40B4-BE49-F238E27FC236}">
                <a16:creationId xmlns:a16="http://schemas.microsoft.com/office/drawing/2014/main" id="{DB6289E3-65FA-EFC4-103C-783A6842AE11}"/>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lang="fr-FR" sz="1400" b="0" i="0" cap="all" spc="150" baseline="0">
                <a:solidFill>
                  <a:schemeClr val="bg1">
                    <a:lumMod val="75000"/>
                    <a:lumOff val="25000"/>
                  </a:schemeClr>
                </a:solidFill>
              </a:defRPr>
            </a:lvl1pPr>
          </a:lstStyle>
          <a:p>
            <a:pPr rtl="0"/>
            <a:fld id="{65BE8A8B-8B44-4328-AD4E-DD0FF527D12C}" type="datetime1">
              <a:rPr lang="fr-FR" smtClean="0"/>
              <a:t>30/12/2025</a:t>
            </a:fld>
            <a:endParaRPr lang="fr-FR" dirty="0"/>
          </a:p>
        </p:txBody>
      </p:sp>
    </p:spTree>
    <p:extLst>
      <p:ext uri="{BB962C8B-B14F-4D97-AF65-F5344CB8AC3E}">
        <p14:creationId xmlns:p14="http://schemas.microsoft.com/office/powerpoint/2010/main" val="174605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gramme">
    <p:bg>
      <p:bgPr>
        <a:solidFill>
          <a:schemeClr val="tx1">
            <a:lumMod val="95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680327" y="1063416"/>
            <a:ext cx="5393901" cy="1717884"/>
          </a:xfrm>
          <a:prstGeom prst="rect">
            <a:avLst/>
          </a:prstGeom>
        </p:spPr>
        <p:txBody>
          <a:bodyPr rtlCol="0" anchor="t"/>
          <a:lstStyle>
            <a:lvl1pPr algn="l">
              <a:lnSpc>
                <a:spcPct val="80000"/>
              </a:lnSpc>
              <a:defRPr lang="fr-FR" sz="3600" b="0" cap="all" baseline="0">
                <a:solidFill>
                  <a:schemeClr val="bg1">
                    <a:lumMod val="75000"/>
                    <a:lumOff val="25000"/>
                  </a:schemeClr>
                </a:solidFill>
              </a:defRPr>
            </a:lvl1pPr>
          </a:lstStyle>
          <a:p>
            <a:pPr rtl="0"/>
            <a:r>
              <a:rPr lang="fr-FR"/>
              <a:t>Cliquez pour ajouter un titre</a:t>
            </a:r>
          </a:p>
        </p:txBody>
      </p:sp>
      <p:sp>
        <p:nvSpPr>
          <p:cNvPr id="4" name="Espace réservé du texte 3"/>
          <p:cNvSpPr>
            <a:spLocks noGrp="1"/>
          </p:cNvSpPr>
          <p:nvPr>
            <p:ph type="body" sz="half" idx="2" hasCustomPrompt="1"/>
          </p:nvPr>
        </p:nvSpPr>
        <p:spPr>
          <a:xfrm>
            <a:off x="680328" y="3048000"/>
            <a:ext cx="5415672" cy="2681600"/>
          </a:xfrm>
        </p:spPr>
        <p:txBody>
          <a:bodyPr rtlCol="0" anchor="b">
            <a:normAutofit/>
          </a:bodyPr>
          <a:lstStyle>
            <a:lvl1pPr marL="0" indent="0">
              <a:lnSpc>
                <a:spcPct val="100000"/>
              </a:lnSpc>
              <a:spcAft>
                <a:spcPts val="1200"/>
              </a:spcAft>
              <a:buClr>
                <a:schemeClr val="tx1"/>
              </a:buClr>
              <a:buFont typeface="Arial" panose="020B0604020202020204" pitchFamily="34" charset="0"/>
              <a:buNone/>
              <a:defRPr lang="fr-FR" sz="2000" cap="all" baseline="0">
                <a:solidFill>
                  <a:schemeClr val="bg1">
                    <a:lumMod val="75000"/>
                    <a:lumOff val="25000"/>
                  </a:schemeClr>
                </a:solidFill>
                <a:latin typeface="+mj-lt"/>
              </a:defRPr>
            </a:lvl1pPr>
            <a:lvl2pPr marL="457200" indent="0">
              <a:buNone/>
              <a:defRPr lang="fr-FR" sz="1200"/>
            </a:lvl2pPr>
            <a:lvl3pPr marL="914400" indent="0">
              <a:buNone/>
              <a:defRPr lang="fr-FR" sz="1000"/>
            </a:lvl3pPr>
            <a:lvl4pPr marL="1371600" indent="0">
              <a:buNone/>
              <a:defRPr lang="fr-FR" sz="900"/>
            </a:lvl4pPr>
            <a:lvl5pPr marL="1828800" indent="0">
              <a:buNone/>
              <a:defRPr lang="fr-FR" sz="900"/>
            </a:lvl5pPr>
            <a:lvl6pPr marL="2286000" indent="0">
              <a:buNone/>
              <a:defRPr lang="fr-FR" sz="900"/>
            </a:lvl6pPr>
            <a:lvl7pPr marL="2743200" indent="0">
              <a:buNone/>
              <a:defRPr lang="fr-FR" sz="900"/>
            </a:lvl7pPr>
            <a:lvl8pPr marL="3200400" indent="0">
              <a:buNone/>
              <a:defRPr lang="fr-FR" sz="900"/>
            </a:lvl8pPr>
            <a:lvl9pPr marL="3657600" indent="0">
              <a:buNone/>
              <a:defRPr lang="fr-FR" sz="900"/>
            </a:lvl9pPr>
          </a:lstStyle>
          <a:p>
            <a:pPr lvl="0" rtl="0"/>
            <a:r>
              <a:rPr lang="fr-FR"/>
              <a:t>Cliquez pour ajouter un sous-titre</a:t>
            </a:r>
          </a:p>
        </p:txBody>
      </p:sp>
      <p:sp>
        <p:nvSpPr>
          <p:cNvPr id="5" name="Espace réservé d’image 7">
            <a:extLst>
              <a:ext uri="{FF2B5EF4-FFF2-40B4-BE49-F238E27FC236}">
                <a16:creationId xmlns:a16="http://schemas.microsoft.com/office/drawing/2014/main" id="{DD6F9074-1B4E-5E8C-9535-C9F3DBCB0EAC}"/>
              </a:ext>
            </a:extLst>
          </p:cNvPr>
          <p:cNvSpPr>
            <a:spLocks noGrp="1"/>
          </p:cNvSpPr>
          <p:nvPr>
            <p:ph type="pic" sz="quarter" idx="11"/>
          </p:nvPr>
        </p:nvSpPr>
        <p:spPr>
          <a:xfrm>
            <a:off x="6411688" y="1063415"/>
            <a:ext cx="3932462" cy="4666185"/>
          </a:xfrm>
          <a:ln w="19050">
            <a:solidFill>
              <a:schemeClr val="accent5"/>
            </a:solidFill>
          </a:ln>
        </p:spPr>
        <p:txBody>
          <a:bodyPr rtlCol="0"/>
          <a:lstStyle>
            <a:lvl1pPr marL="0" indent="0" algn="ctr">
              <a:buNone/>
              <a:defRPr lang="fr-FR" sz="1600"/>
            </a:lvl1pPr>
          </a:lstStyle>
          <a:p>
            <a:pPr rtl="0"/>
            <a:r>
              <a:rPr lang="fr-FR"/>
              <a:t>Cliquez sur l'icône pour ajouter une image</a:t>
            </a:r>
          </a:p>
        </p:txBody>
      </p:sp>
      <p:sp>
        <p:nvSpPr>
          <p:cNvPr id="12" name="Espace réservé du numéro de diapositive 5">
            <a:extLst>
              <a:ext uri="{FF2B5EF4-FFF2-40B4-BE49-F238E27FC236}">
                <a16:creationId xmlns:a16="http://schemas.microsoft.com/office/drawing/2014/main" id="{8E6962B4-C5C1-2C06-CDBB-3A833613ED19}"/>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lang="fr-FR" sz="2800" b="1" i="0" baseline="0">
                <a:solidFill>
                  <a:schemeClr val="bg1">
                    <a:lumMod val="75000"/>
                    <a:lumOff val="25000"/>
                  </a:schemeClr>
                </a:solidFill>
              </a:defRPr>
            </a:lvl1pPr>
          </a:lstStyle>
          <a:p>
            <a:pPr rtl="0"/>
            <a:fld id="{D57F1E4F-1CFF-5643-939E-02111984F565}" type="slidenum">
              <a:rPr lang="fr-FR" smtClean="0"/>
              <a:pPr/>
              <a:t>‹N°›</a:t>
            </a:fld>
            <a:endParaRPr lang="fr-FR" dirty="0"/>
          </a:p>
        </p:txBody>
      </p:sp>
      <p:sp>
        <p:nvSpPr>
          <p:cNvPr id="7" name="Espace réservé du pied de page 4">
            <a:extLst>
              <a:ext uri="{FF2B5EF4-FFF2-40B4-BE49-F238E27FC236}">
                <a16:creationId xmlns:a16="http://schemas.microsoft.com/office/drawing/2014/main" id="{6D0720ED-19EE-CA87-F4E1-BEB718D2D994}"/>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lang="fr-FR" sz="1400" b="0" i="0" cap="all" spc="150" baseline="0">
                <a:solidFill>
                  <a:schemeClr val="bg1">
                    <a:lumMod val="75000"/>
                    <a:lumOff val="25000"/>
                  </a:schemeClr>
                </a:solidFill>
              </a:defRPr>
            </a:lvl1pPr>
          </a:lstStyle>
          <a:p>
            <a:pPr rtl="0"/>
            <a:r>
              <a:rPr lang="fr-FR"/>
              <a:t>Titre de la présentation</a:t>
            </a:r>
          </a:p>
        </p:txBody>
      </p:sp>
      <p:sp>
        <p:nvSpPr>
          <p:cNvPr id="6" name="Espace réservé de la date 3">
            <a:extLst>
              <a:ext uri="{FF2B5EF4-FFF2-40B4-BE49-F238E27FC236}">
                <a16:creationId xmlns:a16="http://schemas.microsoft.com/office/drawing/2014/main" id="{AAABE175-2F64-B079-5725-D1B3F6E71D4F}"/>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lang="fr-FR" sz="1400" b="0" i="0" cap="all" spc="150" baseline="0">
                <a:solidFill>
                  <a:schemeClr val="bg1">
                    <a:lumMod val="75000"/>
                    <a:lumOff val="25000"/>
                  </a:schemeClr>
                </a:solidFill>
              </a:defRPr>
            </a:lvl1pPr>
          </a:lstStyle>
          <a:p>
            <a:pPr rtl="0"/>
            <a:fld id="{88007F0A-8AEB-4647-B290-6757EDFEBE54}" type="datetime1">
              <a:rPr lang="fr-FR" smtClean="0"/>
              <a:t>30/12/2025</a:t>
            </a:fld>
            <a:endParaRPr lang="fr-F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 Sous-titr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42B6A54-B30C-D556-D0DE-A74838C4B241}"/>
              </a:ext>
            </a:extLst>
          </p:cNvPr>
          <p:cNvPicPr>
            <a:picLocks noChangeAspect="1"/>
          </p:cNvPicPr>
          <p:nvPr userDrawn="1"/>
        </p:nvPicPr>
        <p:blipFill>
          <a:blip r:embed="rId2"/>
          <a:stretch>
            <a:fillRect/>
          </a:stretch>
        </p:blipFill>
        <p:spPr>
          <a:xfrm>
            <a:off x="0" y="1115070"/>
            <a:ext cx="9888569" cy="5742930"/>
          </a:xfrm>
          <a:prstGeom prst="rect">
            <a:avLst/>
          </a:prstGeom>
        </p:spPr>
      </p:pic>
      <p:sp>
        <p:nvSpPr>
          <p:cNvPr id="2" name="Titre 1"/>
          <p:cNvSpPr>
            <a:spLocks noGrp="1"/>
          </p:cNvSpPr>
          <p:nvPr>
            <p:ph type="title" hasCustomPrompt="1"/>
          </p:nvPr>
        </p:nvSpPr>
        <p:spPr>
          <a:xfrm>
            <a:off x="1154956" y="898072"/>
            <a:ext cx="8825657" cy="4174584"/>
          </a:xfrm>
          <a:prstGeom prst="rect">
            <a:avLst/>
          </a:prstGeom>
        </p:spPr>
        <p:txBody>
          <a:bodyPr rtlCol="0" anchor="b"/>
          <a:lstStyle>
            <a:lvl1pPr algn="l">
              <a:defRPr lang="fr-FR" sz="6000" b="0" cap="all" baseline="0">
                <a:solidFill>
                  <a:schemeClr val="bg1">
                    <a:lumMod val="75000"/>
                    <a:lumOff val="25000"/>
                  </a:schemeClr>
                </a:solidFill>
              </a:defRPr>
            </a:lvl1pPr>
          </a:lstStyle>
          <a:p>
            <a:pPr rtl="0"/>
            <a:r>
              <a:rPr lang="fr-FR"/>
              <a:t>Cliquez pour ajouter un titre</a:t>
            </a:r>
          </a:p>
        </p:txBody>
      </p:sp>
      <p:sp>
        <p:nvSpPr>
          <p:cNvPr id="3" name="Espace réservé du texte 2"/>
          <p:cNvSpPr>
            <a:spLocks noGrp="1"/>
          </p:cNvSpPr>
          <p:nvPr>
            <p:ph type="body" idx="1" hasCustomPrompt="1"/>
          </p:nvPr>
        </p:nvSpPr>
        <p:spPr>
          <a:xfrm>
            <a:off x="1154955" y="5273202"/>
            <a:ext cx="8825658" cy="530697"/>
          </a:xfrm>
        </p:spPr>
        <p:txBody>
          <a:bodyPr rtlCol="0" anchor="ctr"/>
          <a:lstStyle>
            <a:lvl1pPr marL="0" indent="0" algn="l">
              <a:buNone/>
              <a:defRPr lang="fr-FR" sz="2000" cap="all">
                <a:solidFill>
                  <a:schemeClr val="bg1">
                    <a:lumMod val="75000"/>
                    <a:lumOff val="25000"/>
                  </a:schemeClr>
                </a:solidFill>
              </a:defRPr>
            </a:lvl1pPr>
            <a:lvl2pPr marL="457200" indent="0">
              <a:buNone/>
              <a:defRPr lang="fr-FR" sz="1800">
                <a:solidFill>
                  <a:schemeClr val="tx1">
                    <a:tint val="75000"/>
                  </a:schemeClr>
                </a:solidFill>
              </a:defRPr>
            </a:lvl2pPr>
            <a:lvl3pPr marL="914400" indent="0">
              <a:buNone/>
              <a:defRPr lang="fr-FR" sz="1600">
                <a:solidFill>
                  <a:schemeClr val="tx1">
                    <a:tint val="75000"/>
                  </a:schemeClr>
                </a:solidFill>
              </a:defRPr>
            </a:lvl3pPr>
            <a:lvl4pPr marL="1371600" indent="0">
              <a:buNone/>
              <a:defRPr lang="fr-FR" sz="1400">
                <a:solidFill>
                  <a:schemeClr val="tx1">
                    <a:tint val="75000"/>
                  </a:schemeClr>
                </a:solidFill>
              </a:defRPr>
            </a:lvl4pPr>
            <a:lvl5pPr marL="1828800" indent="0">
              <a:buNone/>
              <a:defRPr lang="fr-FR" sz="1400">
                <a:solidFill>
                  <a:schemeClr val="tx1">
                    <a:tint val="75000"/>
                  </a:schemeClr>
                </a:solidFill>
              </a:defRPr>
            </a:lvl5pPr>
            <a:lvl6pPr marL="2286000" indent="0">
              <a:buNone/>
              <a:defRPr lang="fr-FR" sz="1400">
                <a:solidFill>
                  <a:schemeClr val="tx1">
                    <a:tint val="75000"/>
                  </a:schemeClr>
                </a:solidFill>
              </a:defRPr>
            </a:lvl6pPr>
            <a:lvl7pPr marL="2743200" indent="0">
              <a:buNone/>
              <a:defRPr lang="fr-FR" sz="1400">
                <a:solidFill>
                  <a:schemeClr val="tx1">
                    <a:tint val="75000"/>
                  </a:schemeClr>
                </a:solidFill>
              </a:defRPr>
            </a:lvl7pPr>
            <a:lvl8pPr marL="3200400" indent="0">
              <a:buNone/>
              <a:defRPr lang="fr-FR" sz="1400">
                <a:solidFill>
                  <a:schemeClr val="tx1">
                    <a:tint val="75000"/>
                  </a:schemeClr>
                </a:solidFill>
              </a:defRPr>
            </a:lvl8pPr>
            <a:lvl9pPr marL="3657600" indent="0">
              <a:buNone/>
              <a:defRPr lang="fr-FR" sz="1400">
                <a:solidFill>
                  <a:schemeClr val="tx1">
                    <a:tint val="75000"/>
                  </a:schemeClr>
                </a:solidFill>
              </a:defRPr>
            </a:lvl9pPr>
          </a:lstStyle>
          <a:p>
            <a:pPr lvl="0" rtl="0"/>
            <a:r>
              <a:rPr lang="fr-FR"/>
              <a:t>Cliquez pour ajouter un sous-titre</a:t>
            </a:r>
          </a:p>
        </p:txBody>
      </p:sp>
      <p:sp>
        <p:nvSpPr>
          <p:cNvPr id="14" name="Espace réservé du numéro de diapositive 5">
            <a:extLst>
              <a:ext uri="{FF2B5EF4-FFF2-40B4-BE49-F238E27FC236}">
                <a16:creationId xmlns:a16="http://schemas.microsoft.com/office/drawing/2014/main"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lang="fr-FR" sz="2800" b="1" i="0" baseline="0">
                <a:solidFill>
                  <a:schemeClr val="bg1">
                    <a:lumMod val="75000"/>
                    <a:lumOff val="25000"/>
                  </a:schemeClr>
                </a:solidFill>
              </a:defRPr>
            </a:lvl1pPr>
          </a:lstStyle>
          <a:p>
            <a:pPr rtl="0"/>
            <a:fld id="{D57F1E4F-1CFF-5643-939E-02111984F565}" type="slidenum">
              <a:rPr lang="fr-FR" smtClean="0"/>
              <a:pPr/>
              <a:t>‹N°›</a:t>
            </a:fld>
            <a:endParaRPr lang="fr-FR" dirty="0"/>
          </a:p>
        </p:txBody>
      </p:sp>
      <p:sp>
        <p:nvSpPr>
          <p:cNvPr id="5" name="Espace réservé du pied de page 4">
            <a:extLst>
              <a:ext uri="{FF2B5EF4-FFF2-40B4-BE49-F238E27FC236}">
                <a16:creationId xmlns:a16="http://schemas.microsoft.com/office/drawing/2014/main" id="{3BE487BC-BC8A-54BD-C419-2D05ED6AA7B9}"/>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lang="fr-FR" sz="1400" b="0" i="0" cap="all" spc="150" baseline="0">
                <a:solidFill>
                  <a:schemeClr val="bg1">
                    <a:lumMod val="75000"/>
                    <a:lumOff val="25000"/>
                  </a:schemeClr>
                </a:solidFill>
              </a:defRPr>
            </a:lvl1pPr>
          </a:lstStyle>
          <a:p>
            <a:pPr rtl="0"/>
            <a:r>
              <a:rPr lang="fr-FR"/>
              <a:t>Titre de la présentation</a:t>
            </a:r>
          </a:p>
        </p:txBody>
      </p:sp>
      <p:sp>
        <p:nvSpPr>
          <p:cNvPr id="4" name="Espace réservé de la date 3">
            <a:extLst>
              <a:ext uri="{FF2B5EF4-FFF2-40B4-BE49-F238E27FC236}">
                <a16:creationId xmlns:a16="http://schemas.microsoft.com/office/drawing/2014/main" id="{0B076BF7-B63F-0888-5F54-CD72867FB3A1}"/>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lang="fr-FR" sz="1400" b="0" i="0" cap="all" spc="150" baseline="0">
                <a:solidFill>
                  <a:schemeClr val="bg1">
                    <a:lumMod val="75000"/>
                    <a:lumOff val="25000"/>
                  </a:schemeClr>
                </a:solidFill>
              </a:defRPr>
            </a:lvl1pPr>
          </a:lstStyle>
          <a:p>
            <a:pPr rtl="0"/>
            <a:fld id="{5C7A0DAD-6176-4A55-822C-0001E20E7BBE}" type="datetime1">
              <a:rPr lang="fr-FR" smtClean="0"/>
              <a:t>30/12/2025</a:t>
            </a:fld>
            <a:endParaRPr lang="fr-F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1D9EB9-82A1-C618-9290-18D7FE005ADA}"/>
              </a:ext>
            </a:extLst>
          </p:cNvPr>
          <p:cNvPicPr>
            <a:picLocks noChangeAspect="1"/>
          </p:cNvPicPr>
          <p:nvPr userDrawn="1"/>
        </p:nvPicPr>
        <p:blipFill>
          <a:blip r:embed="rId2"/>
          <a:stretch>
            <a:fillRect/>
          </a:stretch>
        </p:blipFill>
        <p:spPr>
          <a:xfrm>
            <a:off x="753210" y="0"/>
            <a:ext cx="10685580" cy="6858000"/>
          </a:xfrm>
          <a:prstGeom prst="rect">
            <a:avLst/>
          </a:prstGeom>
        </p:spPr>
      </p:pic>
      <p:sp>
        <p:nvSpPr>
          <p:cNvPr id="2" name="Titre 1"/>
          <p:cNvSpPr>
            <a:spLocks noGrp="1"/>
          </p:cNvSpPr>
          <p:nvPr>
            <p:ph type="title" hasCustomPrompt="1"/>
          </p:nvPr>
        </p:nvSpPr>
        <p:spPr>
          <a:xfrm>
            <a:off x="671255" y="854528"/>
            <a:ext cx="9309359" cy="1653180"/>
          </a:xfrm>
          <a:prstGeom prst="rect">
            <a:avLst/>
          </a:prstGeom>
        </p:spPr>
        <p:txBody>
          <a:bodyPr rtlCol="0" anchor="b"/>
          <a:lstStyle>
            <a:lvl1pPr algn="l">
              <a:defRPr lang="fr-FR" sz="3600" b="0" cap="all" baseline="0">
                <a:solidFill>
                  <a:schemeClr val="bg1">
                    <a:lumMod val="75000"/>
                    <a:lumOff val="25000"/>
                  </a:schemeClr>
                </a:solidFill>
              </a:defRPr>
            </a:lvl1pPr>
          </a:lstStyle>
          <a:p>
            <a:pPr rtl="0"/>
            <a:r>
              <a:rPr lang="fr-FR"/>
              <a:t>Cliquez pour ajouter un titre</a:t>
            </a:r>
          </a:p>
        </p:txBody>
      </p:sp>
      <p:sp>
        <p:nvSpPr>
          <p:cNvPr id="8" name="Espace réservé du contenu 7">
            <a:extLst>
              <a:ext uri="{FF2B5EF4-FFF2-40B4-BE49-F238E27FC236}">
                <a16:creationId xmlns:a16="http://schemas.microsoft.com/office/drawing/2014/main" id="{148E7A19-538F-105E-346C-E5F13C4F28D7}"/>
              </a:ext>
            </a:extLst>
          </p:cNvPr>
          <p:cNvSpPr>
            <a:spLocks noGrp="1"/>
          </p:cNvSpPr>
          <p:nvPr>
            <p:ph sz="quarter" idx="10" hasCustomPrompt="1"/>
          </p:nvPr>
        </p:nvSpPr>
        <p:spPr>
          <a:xfrm>
            <a:off x="671513" y="2754313"/>
            <a:ext cx="8281987" cy="3704853"/>
          </a:xfrm>
        </p:spPr>
        <p:txBody>
          <a:bodyPr rtlCol="0"/>
          <a:lstStyle>
            <a:lvl1pPr marL="0" indent="0">
              <a:buClr>
                <a:schemeClr val="accent5"/>
              </a:buClr>
              <a:buFont typeface="Arial" panose="020B0604020202020204" pitchFamily="34" charset="0"/>
              <a:buNone/>
              <a:defRPr lang="fr-FR" sz="1800">
                <a:latin typeface="+mn-lt"/>
              </a:defRPr>
            </a:lvl1pPr>
            <a:lvl2pPr marL="742950" indent="-285750">
              <a:buClr>
                <a:schemeClr val="accent5"/>
              </a:buClr>
              <a:buFont typeface="Arial" panose="020B0604020202020204" pitchFamily="34" charset="0"/>
              <a:buChar char="•"/>
              <a:defRPr lang="fr-FR" sz="1600">
                <a:latin typeface="+mn-lt"/>
              </a:defRPr>
            </a:lvl2pPr>
            <a:lvl3pPr marL="1200150" indent="-285750">
              <a:buClr>
                <a:schemeClr val="accent5"/>
              </a:buClr>
              <a:buFont typeface="Arial" panose="020B0604020202020204" pitchFamily="34" charset="0"/>
              <a:buChar char="•"/>
              <a:defRPr lang="fr-FR" sz="1400">
                <a:latin typeface="+mn-lt"/>
              </a:defRPr>
            </a:lvl3pPr>
            <a:lvl4pPr marL="1543050" indent="-171450">
              <a:buClr>
                <a:schemeClr val="accent5"/>
              </a:buClr>
              <a:buFont typeface="Arial" panose="020B0604020202020204" pitchFamily="34" charset="0"/>
              <a:buChar char="•"/>
              <a:defRPr lang="fr-FR" sz="1200">
                <a:latin typeface="+mn-lt"/>
              </a:defRPr>
            </a:lvl4pPr>
            <a:lvl5pPr marL="2000250" indent="-171450">
              <a:buClr>
                <a:schemeClr val="accent5"/>
              </a:buClr>
              <a:buFont typeface="Arial" panose="020B0604020202020204" pitchFamily="34" charset="0"/>
              <a:buChar char="•"/>
              <a:defRPr lang="fr-FR" sz="1200">
                <a:latin typeface="+mn-lt"/>
              </a:defRPr>
            </a:lvl5pPr>
          </a:lstStyle>
          <a:p>
            <a:pPr lvl="0" rtl="0"/>
            <a:r>
              <a:rPr lang="fr-FR"/>
              <a:t>Cliquer pour ajouter du contenu</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15" name="Espace réservé du numéro de diapositive 5">
            <a:extLst>
              <a:ext uri="{FF2B5EF4-FFF2-40B4-BE49-F238E27FC236}">
                <a16:creationId xmlns:a16="http://schemas.microsoft.com/office/drawing/2014/main" id="{D45F7BDA-B43D-4F75-1B2C-695379E05701}"/>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lang="fr-FR" sz="2800" b="1" i="0" baseline="0">
                <a:solidFill>
                  <a:schemeClr val="bg1">
                    <a:lumMod val="75000"/>
                    <a:lumOff val="25000"/>
                  </a:schemeClr>
                </a:solidFill>
              </a:defRPr>
            </a:lvl1pPr>
          </a:lstStyle>
          <a:p>
            <a:pPr rtl="0"/>
            <a:fld id="{D57F1E4F-1CFF-5643-939E-02111984F565}" type="slidenum">
              <a:rPr lang="fr-FR" smtClean="0"/>
              <a:pPr/>
              <a:t>‹N°›</a:t>
            </a:fld>
            <a:endParaRPr lang="fr-FR" dirty="0"/>
          </a:p>
        </p:txBody>
      </p:sp>
      <p:sp>
        <p:nvSpPr>
          <p:cNvPr id="6" name="Espace réservé du pied de page 4">
            <a:extLst>
              <a:ext uri="{FF2B5EF4-FFF2-40B4-BE49-F238E27FC236}">
                <a16:creationId xmlns:a16="http://schemas.microsoft.com/office/drawing/2014/main" id="{C25B1EB8-4F24-00EB-0B8F-08411FD49CCF}"/>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lang="fr-FR" sz="1400" b="0" i="0" cap="all" spc="150" baseline="0">
                <a:solidFill>
                  <a:schemeClr val="bg1">
                    <a:lumMod val="75000"/>
                    <a:lumOff val="25000"/>
                  </a:schemeClr>
                </a:solidFill>
              </a:defRPr>
            </a:lvl1pPr>
          </a:lstStyle>
          <a:p>
            <a:pPr rtl="0"/>
            <a:r>
              <a:rPr lang="fr-FR"/>
              <a:t>Titre de la présentation</a:t>
            </a:r>
          </a:p>
        </p:txBody>
      </p:sp>
      <p:sp>
        <p:nvSpPr>
          <p:cNvPr id="5" name="Espace réservé de la date 3">
            <a:extLst>
              <a:ext uri="{FF2B5EF4-FFF2-40B4-BE49-F238E27FC236}">
                <a16:creationId xmlns:a16="http://schemas.microsoft.com/office/drawing/2014/main" id="{5C9AE200-BA9A-95A3-1949-71A16F89FC27}"/>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lang="fr-FR" sz="1400" b="0" i="0" cap="all" spc="150" baseline="0">
                <a:solidFill>
                  <a:schemeClr val="bg1">
                    <a:lumMod val="75000"/>
                    <a:lumOff val="25000"/>
                  </a:schemeClr>
                </a:solidFill>
              </a:defRPr>
            </a:lvl1pPr>
          </a:lstStyle>
          <a:p>
            <a:pPr rtl="0"/>
            <a:fld id="{65C5E07E-BE7E-403A-AF58-ABA303BD5DCA}" type="datetime1">
              <a:rPr lang="fr-FR" smtClean="0"/>
              <a:t>30/12/2025</a:t>
            </a:fld>
            <a:endParaRPr lang="fr-FR" dirty="0"/>
          </a:p>
        </p:txBody>
      </p:sp>
    </p:spTree>
    <p:extLst>
      <p:ext uri="{BB962C8B-B14F-4D97-AF65-F5344CB8AC3E}">
        <p14:creationId xmlns:p14="http://schemas.microsoft.com/office/powerpoint/2010/main" val="1529466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Titre de la section">
    <p:spTree>
      <p:nvGrpSpPr>
        <p:cNvPr id="1" name=""/>
        <p:cNvGrpSpPr/>
        <p:nvPr/>
      </p:nvGrpSpPr>
      <p:grpSpPr>
        <a:xfrm>
          <a:off x="0" y="0"/>
          <a:ext cx="0" cy="0"/>
          <a:chOff x="0" y="0"/>
          <a:chExt cx="0" cy="0"/>
        </a:xfrm>
      </p:grpSpPr>
      <p:pic>
        <p:nvPicPr>
          <p:cNvPr id="4" name="Graphique 6">
            <a:extLst>
              <a:ext uri="{FF2B5EF4-FFF2-40B4-BE49-F238E27FC236}">
                <a16:creationId xmlns:a16="http://schemas.microsoft.com/office/drawing/2014/main" id="{D364E0E9-423E-A1E7-E8AF-3641993CDA71}"/>
              </a:ext>
              <a:ext uri="{C183D7F6-B498-43B3-948B-1728B52AA6E4}">
                <adec:decorative xmlns:adec="http://schemas.microsoft.com/office/drawing/2017/decorative" val="1"/>
              </a:ext>
            </a:extLst>
          </p:cNvPr>
          <p:cNvPicPr>
            <a:picLocks noChangeAspect="1"/>
          </p:cNvPicPr>
          <p:nvPr userDrawn="1"/>
        </p:nvPicPr>
        <p:blipFill>
          <a:blip r:embed="rId2" cstate="screen">
            <a:alphaModFix amt="35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rcRect/>
          <a:stretch/>
        </p:blipFill>
        <p:spPr>
          <a:xfrm>
            <a:off x="6767256" y="847398"/>
            <a:ext cx="2578130" cy="2590869"/>
          </a:xfrm>
          <a:prstGeom prst="rect">
            <a:avLst/>
          </a:prstGeom>
        </p:spPr>
      </p:pic>
      <p:pic>
        <p:nvPicPr>
          <p:cNvPr id="5" name="Image 4">
            <a:extLst>
              <a:ext uri="{FF2B5EF4-FFF2-40B4-BE49-F238E27FC236}">
                <a16:creationId xmlns:a16="http://schemas.microsoft.com/office/drawing/2014/main" id="{4EFAC4E4-FABB-B671-BAE1-2B39A205F396}"/>
              </a:ext>
              <a:ext uri="{C183D7F6-B498-43B3-948B-1728B52AA6E4}">
                <adec:decorative xmlns:adec="http://schemas.microsoft.com/office/drawing/2017/decorative" val="1"/>
              </a:ext>
            </a:extLst>
          </p:cNvPr>
          <p:cNvPicPr>
            <a:picLocks noChangeAspect="1"/>
          </p:cNvPicPr>
          <p:nvPr userDrawn="1"/>
        </p:nvPicPr>
        <p:blipFill rotWithShape="1">
          <a:blip r:embed="rId4" cstate="screen">
            <a:alphaModFix amt="50000"/>
            <a:duotone>
              <a:schemeClr val="accent5">
                <a:shade val="45000"/>
                <a:satMod val="135000"/>
              </a:schemeClr>
              <a:prstClr val="white"/>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rcRect/>
          <a:stretch/>
        </p:blipFill>
        <p:spPr>
          <a:xfrm>
            <a:off x="0" y="0"/>
            <a:ext cx="4076700" cy="3244850"/>
          </a:xfrm>
          <a:prstGeom prst="rect">
            <a:avLst/>
          </a:prstGeom>
        </p:spPr>
      </p:pic>
      <p:pic>
        <p:nvPicPr>
          <p:cNvPr id="6" name="Image 5">
            <a:extLst>
              <a:ext uri="{FF2B5EF4-FFF2-40B4-BE49-F238E27FC236}">
                <a16:creationId xmlns:a16="http://schemas.microsoft.com/office/drawing/2014/main" id="{DD4D362D-3D74-9753-19E0-60569A7EA75D}"/>
              </a:ext>
              <a:ext uri="{C183D7F6-B498-43B3-948B-1728B52AA6E4}">
                <adec:decorative xmlns:adec="http://schemas.microsoft.com/office/drawing/2017/decorative" val="1"/>
              </a:ext>
            </a:extLst>
          </p:cNvPr>
          <p:cNvPicPr>
            <a:picLocks noChangeAspect="1"/>
          </p:cNvPicPr>
          <p:nvPr userDrawn="1"/>
        </p:nvPicPr>
        <p:blipFill rotWithShape="1">
          <a:blip r:embed="rId6" cstate="screen">
            <a:alphaModFix amt="70000"/>
            <a:duotone>
              <a:schemeClr val="accent5">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p:blipFill>
        <p:spPr>
          <a:xfrm>
            <a:off x="8561614" y="5267294"/>
            <a:ext cx="1794306" cy="1590706"/>
          </a:xfrm>
          <a:prstGeom prst="rect">
            <a:avLst/>
          </a:prstGeom>
        </p:spPr>
      </p:pic>
      <p:sp>
        <p:nvSpPr>
          <p:cNvPr id="2" name="Titre 1"/>
          <p:cNvSpPr>
            <a:spLocks noGrp="1"/>
          </p:cNvSpPr>
          <p:nvPr>
            <p:ph type="title" hasCustomPrompt="1"/>
          </p:nvPr>
        </p:nvSpPr>
        <p:spPr>
          <a:xfrm>
            <a:off x="1154956" y="1063416"/>
            <a:ext cx="8825657" cy="4009239"/>
          </a:xfrm>
          <a:prstGeom prst="rect">
            <a:avLst/>
          </a:prstGeom>
        </p:spPr>
        <p:txBody>
          <a:bodyPr rtlCol="0" anchor="b"/>
          <a:lstStyle>
            <a:lvl1pPr algn="l">
              <a:defRPr lang="fr-FR" sz="6000" b="0" cap="all" baseline="0">
                <a:solidFill>
                  <a:schemeClr val="bg1">
                    <a:lumMod val="75000"/>
                    <a:lumOff val="25000"/>
                  </a:schemeClr>
                </a:solidFill>
              </a:defRPr>
            </a:lvl1pPr>
          </a:lstStyle>
          <a:p>
            <a:pPr rtl="0"/>
            <a:r>
              <a:rPr lang="fr-FR"/>
              <a:t>Cliquez pour ajouter un titre</a:t>
            </a:r>
          </a:p>
        </p:txBody>
      </p:sp>
      <p:sp>
        <p:nvSpPr>
          <p:cNvPr id="3" name="Espace réservé du texte 2"/>
          <p:cNvSpPr>
            <a:spLocks noGrp="1"/>
          </p:cNvSpPr>
          <p:nvPr>
            <p:ph type="body" idx="1" hasCustomPrompt="1"/>
          </p:nvPr>
        </p:nvSpPr>
        <p:spPr>
          <a:xfrm>
            <a:off x="1154955" y="5273202"/>
            <a:ext cx="8825658" cy="530697"/>
          </a:xfrm>
        </p:spPr>
        <p:txBody>
          <a:bodyPr rtlCol="0" anchor="ctr"/>
          <a:lstStyle>
            <a:lvl1pPr marL="0" indent="0" algn="l">
              <a:buNone/>
              <a:defRPr lang="fr-FR" sz="2000" cap="all">
                <a:solidFill>
                  <a:schemeClr val="bg1">
                    <a:lumMod val="75000"/>
                    <a:lumOff val="25000"/>
                  </a:schemeClr>
                </a:solidFill>
              </a:defRPr>
            </a:lvl1pPr>
            <a:lvl2pPr marL="457200" indent="0">
              <a:buNone/>
              <a:defRPr lang="fr-FR" sz="1800">
                <a:solidFill>
                  <a:schemeClr val="tx1">
                    <a:tint val="75000"/>
                  </a:schemeClr>
                </a:solidFill>
              </a:defRPr>
            </a:lvl2pPr>
            <a:lvl3pPr marL="914400" indent="0">
              <a:buNone/>
              <a:defRPr lang="fr-FR" sz="1600">
                <a:solidFill>
                  <a:schemeClr val="tx1">
                    <a:tint val="75000"/>
                  </a:schemeClr>
                </a:solidFill>
              </a:defRPr>
            </a:lvl3pPr>
            <a:lvl4pPr marL="1371600" indent="0">
              <a:buNone/>
              <a:defRPr lang="fr-FR" sz="1400">
                <a:solidFill>
                  <a:schemeClr val="tx1">
                    <a:tint val="75000"/>
                  </a:schemeClr>
                </a:solidFill>
              </a:defRPr>
            </a:lvl4pPr>
            <a:lvl5pPr marL="1828800" indent="0">
              <a:buNone/>
              <a:defRPr lang="fr-FR" sz="1400">
                <a:solidFill>
                  <a:schemeClr val="tx1">
                    <a:tint val="75000"/>
                  </a:schemeClr>
                </a:solidFill>
              </a:defRPr>
            </a:lvl5pPr>
            <a:lvl6pPr marL="2286000" indent="0">
              <a:buNone/>
              <a:defRPr lang="fr-FR" sz="1400">
                <a:solidFill>
                  <a:schemeClr val="tx1">
                    <a:tint val="75000"/>
                  </a:schemeClr>
                </a:solidFill>
              </a:defRPr>
            </a:lvl6pPr>
            <a:lvl7pPr marL="2743200" indent="0">
              <a:buNone/>
              <a:defRPr lang="fr-FR" sz="1400">
                <a:solidFill>
                  <a:schemeClr val="tx1">
                    <a:tint val="75000"/>
                  </a:schemeClr>
                </a:solidFill>
              </a:defRPr>
            </a:lvl7pPr>
            <a:lvl8pPr marL="3200400" indent="0">
              <a:buNone/>
              <a:defRPr lang="fr-FR" sz="1400">
                <a:solidFill>
                  <a:schemeClr val="tx1">
                    <a:tint val="75000"/>
                  </a:schemeClr>
                </a:solidFill>
              </a:defRPr>
            </a:lvl8pPr>
            <a:lvl9pPr marL="3657600" indent="0">
              <a:buNone/>
              <a:defRPr lang="fr-FR" sz="1400">
                <a:solidFill>
                  <a:schemeClr val="tx1">
                    <a:tint val="75000"/>
                  </a:schemeClr>
                </a:solidFill>
              </a:defRPr>
            </a:lvl9pPr>
          </a:lstStyle>
          <a:p>
            <a:pPr lvl="0" rtl="0"/>
            <a:r>
              <a:rPr lang="fr-FR"/>
              <a:t>Cliquez pour ajouter un sous-titre</a:t>
            </a:r>
          </a:p>
        </p:txBody>
      </p:sp>
      <p:sp>
        <p:nvSpPr>
          <p:cNvPr id="14" name="Espace réservé du numéro de diapositive 5">
            <a:extLst>
              <a:ext uri="{FF2B5EF4-FFF2-40B4-BE49-F238E27FC236}">
                <a16:creationId xmlns:a16="http://schemas.microsoft.com/office/drawing/2014/main"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lang="fr-FR" sz="2800" b="1" i="0" baseline="0">
                <a:solidFill>
                  <a:schemeClr val="bg1">
                    <a:lumMod val="75000"/>
                    <a:lumOff val="25000"/>
                  </a:schemeClr>
                </a:solidFill>
              </a:defRPr>
            </a:lvl1pPr>
          </a:lstStyle>
          <a:p>
            <a:pPr rtl="0"/>
            <a:fld id="{D57F1E4F-1CFF-5643-939E-02111984F565}" type="slidenum">
              <a:rPr lang="fr-FR" smtClean="0"/>
              <a:pPr/>
              <a:t>‹N°›</a:t>
            </a:fld>
            <a:endParaRPr lang="fr-FR" dirty="0"/>
          </a:p>
        </p:txBody>
      </p:sp>
      <p:sp>
        <p:nvSpPr>
          <p:cNvPr id="9" name="Espace réservé du pied de page 4">
            <a:extLst>
              <a:ext uri="{FF2B5EF4-FFF2-40B4-BE49-F238E27FC236}">
                <a16:creationId xmlns:a16="http://schemas.microsoft.com/office/drawing/2014/main" id="{86D8D262-64DE-D942-D418-1876799423F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lang="fr-FR" sz="1400" b="0" i="0" cap="all" spc="150" baseline="0">
                <a:solidFill>
                  <a:schemeClr val="bg1">
                    <a:lumMod val="75000"/>
                    <a:lumOff val="25000"/>
                  </a:schemeClr>
                </a:solidFill>
              </a:defRPr>
            </a:lvl1pPr>
          </a:lstStyle>
          <a:p>
            <a:pPr rtl="0"/>
            <a:r>
              <a:rPr lang="fr-FR"/>
              <a:t>Titre de la présentation</a:t>
            </a:r>
          </a:p>
        </p:txBody>
      </p:sp>
      <p:sp>
        <p:nvSpPr>
          <p:cNvPr id="8" name="Espace réservé de la date 3">
            <a:extLst>
              <a:ext uri="{FF2B5EF4-FFF2-40B4-BE49-F238E27FC236}">
                <a16:creationId xmlns:a16="http://schemas.microsoft.com/office/drawing/2014/main" id="{B70F63B5-8303-CB73-3AF8-1FED6C8CBA16}"/>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lang="fr-FR" sz="1400" b="0" i="0" cap="all" spc="150" baseline="0">
                <a:solidFill>
                  <a:schemeClr val="bg1">
                    <a:lumMod val="75000"/>
                    <a:lumOff val="25000"/>
                  </a:schemeClr>
                </a:solidFill>
              </a:defRPr>
            </a:lvl1pPr>
          </a:lstStyle>
          <a:p>
            <a:pPr rtl="0"/>
            <a:fld id="{C74EF0CF-A8CB-4620-A952-B612FCD55D0F}" type="datetime1">
              <a:rPr lang="fr-FR" smtClean="0"/>
              <a:t>30/12/2025</a:t>
            </a:fld>
            <a:endParaRPr lang="fr-FR" dirty="0"/>
          </a:p>
        </p:txBody>
      </p:sp>
    </p:spTree>
    <p:extLst>
      <p:ext uri="{BB962C8B-B14F-4D97-AF65-F5344CB8AC3E}">
        <p14:creationId xmlns:p14="http://schemas.microsoft.com/office/powerpoint/2010/main" val="2763671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ux contenus 1">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646111" y="601662"/>
            <a:ext cx="10225089" cy="1251585"/>
          </a:xfrm>
          <a:prstGeom prst="rect">
            <a:avLst/>
          </a:prstGeom>
        </p:spPr>
        <p:txBody>
          <a:bodyPr rtlCol="0" anchor="ctr"/>
          <a:lstStyle>
            <a:lvl1pPr>
              <a:defRPr lang="fr-FR" sz="3600" cap="all" baseline="0">
                <a:solidFill>
                  <a:schemeClr val="bg1">
                    <a:lumMod val="75000"/>
                    <a:lumOff val="25000"/>
                  </a:schemeClr>
                </a:solidFill>
              </a:defRPr>
            </a:lvl1pPr>
          </a:lstStyle>
          <a:p>
            <a:pPr rtl="0"/>
            <a:r>
              <a:rPr lang="fr-FR"/>
              <a:t>Cliquez pour ajouter un titre</a:t>
            </a:r>
          </a:p>
        </p:txBody>
      </p:sp>
      <p:sp>
        <p:nvSpPr>
          <p:cNvPr id="6" name="Espace réservé du contenu 5"/>
          <p:cNvSpPr>
            <a:spLocks noGrp="1"/>
          </p:cNvSpPr>
          <p:nvPr>
            <p:ph sz="quarter" idx="4" hasCustomPrompt="1"/>
          </p:nvPr>
        </p:nvSpPr>
        <p:spPr>
          <a:xfrm>
            <a:off x="646111" y="2256937"/>
            <a:ext cx="10225090" cy="1612934"/>
          </a:xfrm>
        </p:spPr>
        <p:txBody>
          <a:bodyPr rtlCol="0">
            <a:normAutofit/>
          </a:bodyPr>
          <a:lstStyle>
            <a:lvl1pPr marL="0" indent="0">
              <a:buClr>
                <a:schemeClr val="accent5"/>
              </a:buClr>
              <a:buSzPct val="100000"/>
              <a:buFont typeface="Arial" panose="020B0604020202020204" pitchFamily="34" charset="0"/>
              <a:buNone/>
              <a:defRPr lang="fr-F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lang="fr-F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lang="fr-F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lang="fr-F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lang="fr-FR" sz="1800">
                <a:solidFill>
                  <a:schemeClr val="bg1">
                    <a:lumMod val="75000"/>
                    <a:lumOff val="25000"/>
                  </a:schemeClr>
                </a:solidFill>
                <a:latin typeface="+mn-lt"/>
              </a:defRPr>
            </a:lvl5pPr>
            <a:lvl6pPr>
              <a:defRPr lang="fr-FR" sz="1200"/>
            </a:lvl6pPr>
            <a:lvl7pPr>
              <a:defRPr lang="fr-FR" sz="1200"/>
            </a:lvl7pPr>
            <a:lvl8pPr>
              <a:defRPr lang="fr-FR" sz="1200"/>
            </a:lvl8pPr>
            <a:lvl9pPr>
              <a:defRPr lang="fr-FR" sz="1200"/>
            </a:lvl9pPr>
          </a:lstStyle>
          <a:p>
            <a:pPr marL="342900" marR="0" lvl="0" indent="-342900" algn="l" defTabSz="457200" rtl="0" eaLnBrk="1" fontAlgn="auto" latinLnBrk="0" hangingPunct="1">
              <a:lnSpc>
                <a:spcPts val="2400"/>
              </a:lnSpc>
              <a:spcBef>
                <a:spcPts val="1000"/>
              </a:spcBef>
              <a:spcAft>
                <a:spcPts val="600"/>
              </a:spcAft>
              <a:buClr>
                <a:schemeClr val="accent5"/>
              </a:buClr>
              <a:buSzPct val="100000"/>
              <a:buFont typeface="Arial" panose="020B0604020202020204" pitchFamily="34" charset="0"/>
              <a:buChar char="•"/>
              <a:tabLst/>
              <a:defRPr lang="fr-FR"/>
            </a:pPr>
            <a:r>
              <a:rPr lang="fr-FR"/>
              <a:t>Cliquer pour ajouter du contenu</a:t>
            </a:r>
          </a:p>
          <a:p>
            <a:pPr lvl="1" rtl="0"/>
            <a:r>
              <a:rPr lang="fr-FR"/>
              <a:t>Deuxième niveau</a:t>
            </a:r>
          </a:p>
          <a:p>
            <a:pPr lvl="2" rtl="0"/>
            <a:r>
              <a:rPr lang="fr-FR"/>
              <a:t>Troisième niveau</a:t>
            </a:r>
          </a:p>
        </p:txBody>
      </p:sp>
      <p:sp>
        <p:nvSpPr>
          <p:cNvPr id="4" name="Espace réservé du contenu 3"/>
          <p:cNvSpPr>
            <a:spLocks noGrp="1"/>
          </p:cNvSpPr>
          <p:nvPr>
            <p:ph sz="half" idx="2" hasCustomPrompt="1"/>
          </p:nvPr>
        </p:nvSpPr>
        <p:spPr>
          <a:xfrm>
            <a:off x="646111" y="4370613"/>
            <a:ext cx="10225089" cy="2185829"/>
          </a:xfrm>
        </p:spPr>
        <p:txBody>
          <a:bodyPr rtlCol="0">
            <a:normAutofit/>
          </a:bodyPr>
          <a:lstStyle>
            <a:lvl1pPr marL="342900" indent="-342900">
              <a:buClr>
                <a:schemeClr val="accent5"/>
              </a:buClr>
              <a:buSzPct val="100000"/>
              <a:buFont typeface="Arial" panose="020B0604020202020204" pitchFamily="34" charset="0"/>
              <a:buChar char="•"/>
              <a:defRPr lang="fr-F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lang="fr-F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lang="fr-F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lang="fr-F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lang="fr-FR" sz="1800">
                <a:solidFill>
                  <a:schemeClr val="bg1">
                    <a:lumMod val="75000"/>
                    <a:lumOff val="25000"/>
                  </a:schemeClr>
                </a:solidFill>
                <a:latin typeface="+mn-lt"/>
              </a:defRPr>
            </a:lvl5pPr>
            <a:lvl6pPr>
              <a:defRPr lang="fr-FR" sz="1200"/>
            </a:lvl6pPr>
            <a:lvl7pPr>
              <a:defRPr lang="fr-FR" sz="1200"/>
            </a:lvl7pPr>
            <a:lvl8pPr>
              <a:defRPr lang="fr-FR" sz="1200"/>
            </a:lvl8pPr>
            <a:lvl9pPr>
              <a:defRPr lang="fr-FR" sz="1200"/>
            </a:lvl9pPr>
          </a:lstStyle>
          <a:p>
            <a:pPr lvl="0" rtl="0"/>
            <a:r>
              <a:rPr lang="fr-FR"/>
              <a:t>Cliquez pour ajouter du contenu</a:t>
            </a:r>
          </a:p>
          <a:p>
            <a:pPr lvl="1" rtl="0"/>
            <a:r>
              <a:rPr lang="fr-FR"/>
              <a:t>Deuxième niveau</a:t>
            </a:r>
          </a:p>
          <a:p>
            <a:pPr lvl="2" rtl="0"/>
            <a:r>
              <a:rPr lang="fr-FR"/>
              <a:t>Troisième niveau</a:t>
            </a:r>
          </a:p>
          <a:p>
            <a:pPr lvl="3" rtl="0"/>
            <a:r>
              <a:rPr lang="fr-FR"/>
              <a:t>Quatrième niveau</a:t>
            </a:r>
          </a:p>
        </p:txBody>
      </p:sp>
      <p:sp>
        <p:nvSpPr>
          <p:cNvPr id="14" name="Espace réservé du numéro de diapositive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lang="fr-FR" sz="2800" b="1" i="0" baseline="0">
                <a:solidFill>
                  <a:schemeClr val="bg1">
                    <a:lumMod val="75000"/>
                    <a:lumOff val="25000"/>
                  </a:schemeClr>
                </a:solidFill>
              </a:defRPr>
            </a:lvl1pPr>
          </a:lstStyle>
          <a:p>
            <a:pPr rtl="0"/>
            <a:fld id="{D57F1E4F-1CFF-5643-939E-02111984F565}" type="slidenum">
              <a:rPr lang="fr-FR" smtClean="0"/>
              <a:pPr/>
              <a:t>‹N°›</a:t>
            </a:fld>
            <a:endParaRPr lang="fr-FR" dirty="0"/>
          </a:p>
        </p:txBody>
      </p:sp>
      <p:sp>
        <p:nvSpPr>
          <p:cNvPr id="5" name="Espace réservé du pied de page 4">
            <a:extLst>
              <a:ext uri="{FF2B5EF4-FFF2-40B4-BE49-F238E27FC236}">
                <a16:creationId xmlns:a16="http://schemas.microsoft.com/office/drawing/2014/main" id="{74D2B015-E048-DF96-2AE2-926E178F132E}"/>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lang="fr-FR" sz="1400" b="0" i="0" cap="all" spc="150" baseline="0">
                <a:solidFill>
                  <a:schemeClr val="bg1">
                    <a:lumMod val="75000"/>
                    <a:lumOff val="25000"/>
                  </a:schemeClr>
                </a:solidFill>
              </a:defRPr>
            </a:lvl1pPr>
          </a:lstStyle>
          <a:p>
            <a:pPr rtl="0"/>
            <a:r>
              <a:rPr lang="fr-FR"/>
              <a:t>Titre de la présentation</a:t>
            </a:r>
          </a:p>
        </p:txBody>
      </p:sp>
      <p:sp>
        <p:nvSpPr>
          <p:cNvPr id="3" name="Espace réservé de la date 3">
            <a:extLst>
              <a:ext uri="{FF2B5EF4-FFF2-40B4-BE49-F238E27FC236}">
                <a16:creationId xmlns:a16="http://schemas.microsoft.com/office/drawing/2014/main" id="{47545F95-B059-079A-0269-07D99C073E33}"/>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lang="fr-FR" sz="1400" b="0" i="0" cap="all" spc="150" baseline="0">
                <a:solidFill>
                  <a:schemeClr val="bg1">
                    <a:lumMod val="75000"/>
                    <a:lumOff val="25000"/>
                  </a:schemeClr>
                </a:solidFill>
              </a:defRPr>
            </a:lvl1pPr>
          </a:lstStyle>
          <a:p>
            <a:pPr rtl="0"/>
            <a:fld id="{9A86F372-F30E-4F1B-A3DE-11431892DD51}" type="datetime1">
              <a:rPr lang="fr-FR" smtClean="0"/>
              <a:t>30/12/2025</a:t>
            </a:fld>
            <a:endParaRPr lang="fr-FR" dirty="0"/>
          </a:p>
        </p:txBody>
      </p:sp>
    </p:spTree>
    <p:extLst>
      <p:ext uri="{BB962C8B-B14F-4D97-AF65-F5344CB8AC3E}">
        <p14:creationId xmlns:p14="http://schemas.microsoft.com/office/powerpoint/2010/main" val="672040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 Contenu + Image 1">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644922" y="1063415"/>
            <a:ext cx="5897391" cy="1971613"/>
          </a:xfrm>
          <a:prstGeom prst="rect">
            <a:avLst/>
          </a:prstGeom>
        </p:spPr>
        <p:txBody>
          <a:bodyPr lIns="0" rIns="0" rtlCol="0" anchor="t">
            <a:noAutofit/>
          </a:bodyPr>
          <a:lstStyle>
            <a:lvl1pPr algn="l">
              <a:lnSpc>
                <a:spcPct val="80000"/>
              </a:lnSpc>
              <a:defRPr lang="fr-FR" sz="3600" b="0" cap="all" baseline="0">
                <a:solidFill>
                  <a:schemeClr val="bg1">
                    <a:lumMod val="75000"/>
                    <a:lumOff val="25000"/>
                  </a:schemeClr>
                </a:solidFill>
              </a:defRPr>
            </a:lvl1pPr>
          </a:lstStyle>
          <a:p>
            <a:pPr rtl="0"/>
            <a:r>
              <a:rPr lang="fr-FR"/>
              <a:t>Cliquez pour ajouter un titre</a:t>
            </a:r>
          </a:p>
        </p:txBody>
      </p:sp>
      <p:sp>
        <p:nvSpPr>
          <p:cNvPr id="11" name="Espace réservé du contenu 10">
            <a:extLst>
              <a:ext uri="{FF2B5EF4-FFF2-40B4-BE49-F238E27FC236}">
                <a16:creationId xmlns:a16="http://schemas.microsoft.com/office/drawing/2014/main" id="{956572C7-BE6B-5F13-DC52-EDC4CE8F41D8}"/>
              </a:ext>
            </a:extLst>
          </p:cNvPr>
          <p:cNvSpPr>
            <a:spLocks noGrp="1"/>
          </p:cNvSpPr>
          <p:nvPr>
            <p:ph sz="quarter" idx="12" hasCustomPrompt="1"/>
          </p:nvPr>
        </p:nvSpPr>
        <p:spPr>
          <a:xfrm>
            <a:off x="644525" y="3035029"/>
            <a:ext cx="5897563" cy="2759345"/>
          </a:xfrm>
        </p:spPr>
        <p:txBody>
          <a:bodyPr rtlCol="0" anchor="b"/>
          <a:lstStyle>
            <a:lvl1pPr marL="283464" indent="-283464">
              <a:buClr>
                <a:schemeClr val="accent5"/>
              </a:buClr>
              <a:defRPr lang="fr-FR" sz="1800">
                <a:latin typeface="+mn-lt"/>
              </a:defRPr>
            </a:lvl1pPr>
            <a:lvl2pPr>
              <a:buClr>
                <a:schemeClr val="accent5"/>
              </a:buClr>
              <a:defRPr lang="fr-FR" sz="1600">
                <a:latin typeface="+mn-lt"/>
              </a:defRPr>
            </a:lvl2pPr>
            <a:lvl3pPr>
              <a:buClr>
                <a:schemeClr val="accent5"/>
              </a:buClr>
              <a:defRPr lang="fr-FR" sz="1400">
                <a:latin typeface="+mn-lt"/>
              </a:defRPr>
            </a:lvl3pPr>
            <a:lvl4pPr>
              <a:buClr>
                <a:schemeClr val="accent5"/>
              </a:buClr>
              <a:defRPr lang="fr-FR" sz="1200">
                <a:latin typeface="+mn-lt"/>
              </a:defRPr>
            </a:lvl4pPr>
            <a:lvl5pPr>
              <a:buClr>
                <a:schemeClr val="accent5"/>
              </a:buClr>
              <a:defRPr lang="fr-FR" sz="1200">
                <a:latin typeface="+mn-lt"/>
              </a:defRPr>
            </a:lvl5pPr>
          </a:lstStyle>
          <a:p>
            <a:pPr lvl="0" rtl="0"/>
            <a:r>
              <a:rPr lang="fr-FR" dirty="0"/>
              <a:t>Cliquez pour ajouter du contenu</a:t>
            </a:r>
          </a:p>
          <a:p>
            <a:pPr lvl="1" rtl="0"/>
            <a:r>
              <a:rPr lang="fr-FR" dirty="0"/>
              <a:t>Deuxième niveau</a:t>
            </a:r>
          </a:p>
          <a:p>
            <a:pPr lvl="2" rtl="0"/>
            <a:r>
              <a:rPr lang="fr-FR" dirty="0"/>
              <a:t>Troisième niveau</a:t>
            </a:r>
          </a:p>
          <a:p>
            <a:pPr lvl="3" rtl="0"/>
            <a:r>
              <a:rPr lang="fr-FR" dirty="0"/>
              <a:t>Quatrième niveau</a:t>
            </a:r>
          </a:p>
          <a:p>
            <a:pPr lvl="4" rtl="0"/>
            <a:r>
              <a:rPr lang="fr-FR" dirty="0"/>
              <a:t>Cinquième niveau</a:t>
            </a:r>
          </a:p>
        </p:txBody>
      </p:sp>
      <p:sp>
        <p:nvSpPr>
          <p:cNvPr id="8" name="Espace réservé d’image 7">
            <a:extLst>
              <a:ext uri="{FF2B5EF4-FFF2-40B4-BE49-F238E27FC236}">
                <a16:creationId xmlns:a16="http://schemas.microsoft.com/office/drawing/2014/main" id="{934F55F0-22D4-40B0-49A9-AB4AF26B6587}"/>
              </a:ext>
            </a:extLst>
          </p:cNvPr>
          <p:cNvSpPr>
            <a:spLocks noGrp="1"/>
          </p:cNvSpPr>
          <p:nvPr>
            <p:ph type="pic" sz="quarter" idx="11"/>
          </p:nvPr>
        </p:nvSpPr>
        <p:spPr>
          <a:xfrm>
            <a:off x="7032625" y="1063625"/>
            <a:ext cx="3824288" cy="4730750"/>
          </a:xfrm>
          <a:ln w="19050">
            <a:solidFill>
              <a:schemeClr val="accent5"/>
            </a:solidFill>
          </a:ln>
        </p:spPr>
        <p:txBody>
          <a:bodyPr rtlCol="0"/>
          <a:lstStyle>
            <a:lvl1pPr marL="0" indent="0" algn="ctr">
              <a:buNone/>
              <a:defRPr lang="fr-FR" sz="1800"/>
            </a:lvl1pPr>
          </a:lstStyle>
          <a:p>
            <a:pPr rtl="0"/>
            <a:r>
              <a:rPr lang="fr-FR"/>
              <a:t>Cliquez sur l'icône pour ajouter une image</a:t>
            </a:r>
          </a:p>
        </p:txBody>
      </p:sp>
      <p:sp>
        <p:nvSpPr>
          <p:cNvPr id="9" name="Espace réservé du numéro de diapositive 5">
            <a:extLst>
              <a:ext uri="{FF2B5EF4-FFF2-40B4-BE49-F238E27FC236}">
                <a16:creationId xmlns:a16="http://schemas.microsoft.com/office/drawing/2014/main" id="{F8699564-CACA-76F2-01D1-D84D99A683E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lang="fr-FR" sz="2800" b="1" i="0" baseline="0">
                <a:solidFill>
                  <a:schemeClr val="bg1">
                    <a:lumMod val="75000"/>
                    <a:lumOff val="25000"/>
                  </a:schemeClr>
                </a:solidFill>
              </a:defRPr>
            </a:lvl1pPr>
          </a:lstStyle>
          <a:p>
            <a:pPr rtl="0"/>
            <a:fld id="{D57F1E4F-1CFF-5643-939E-02111984F565}" type="slidenum">
              <a:rPr lang="fr-FR" smtClean="0"/>
              <a:pPr/>
              <a:t>‹N°›</a:t>
            </a:fld>
            <a:endParaRPr lang="fr-FR" dirty="0"/>
          </a:p>
        </p:txBody>
      </p:sp>
      <p:sp>
        <p:nvSpPr>
          <p:cNvPr id="5" name="Espace réservé du pied de page 4">
            <a:extLst>
              <a:ext uri="{FF2B5EF4-FFF2-40B4-BE49-F238E27FC236}">
                <a16:creationId xmlns:a16="http://schemas.microsoft.com/office/drawing/2014/main" id="{B2218FAB-ACF2-EAE6-83C7-5D92BAE57ECD}"/>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lang="fr-FR" sz="1400" b="0" i="0" cap="all" spc="150" baseline="0">
                <a:solidFill>
                  <a:schemeClr val="bg1">
                    <a:lumMod val="75000"/>
                    <a:lumOff val="25000"/>
                  </a:schemeClr>
                </a:solidFill>
              </a:defRPr>
            </a:lvl1pPr>
          </a:lstStyle>
          <a:p>
            <a:pPr rtl="0"/>
            <a:r>
              <a:rPr lang="fr-FR"/>
              <a:t>Titre de la présentation</a:t>
            </a:r>
          </a:p>
        </p:txBody>
      </p:sp>
      <p:sp>
        <p:nvSpPr>
          <p:cNvPr id="3" name="Espace réservé de la date 3">
            <a:extLst>
              <a:ext uri="{FF2B5EF4-FFF2-40B4-BE49-F238E27FC236}">
                <a16:creationId xmlns:a16="http://schemas.microsoft.com/office/drawing/2014/main" id="{C697C765-F4EE-7492-92E7-E22B8E9CCAE7}"/>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lang="fr-FR" sz="1400" b="0" i="0" cap="all" spc="150" baseline="0">
                <a:solidFill>
                  <a:schemeClr val="bg1">
                    <a:lumMod val="75000"/>
                    <a:lumOff val="25000"/>
                  </a:schemeClr>
                </a:solidFill>
              </a:defRPr>
            </a:lvl1pPr>
          </a:lstStyle>
          <a:p>
            <a:pPr rtl="0"/>
            <a:fld id="{876131C2-CD09-4ECC-AC3C-B0299099776B}" type="datetime1">
              <a:rPr lang="fr-FR" smtClean="0"/>
              <a:t>30/12/2025</a:t>
            </a:fld>
            <a:endParaRPr lang="fr-F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ux colonnes 2">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646111" y="601662"/>
            <a:ext cx="10225089" cy="1251585"/>
          </a:xfrm>
          <a:prstGeom prst="rect">
            <a:avLst/>
          </a:prstGeom>
        </p:spPr>
        <p:txBody>
          <a:bodyPr rtlCol="0" anchor="ctr"/>
          <a:lstStyle>
            <a:lvl1pPr>
              <a:defRPr lang="fr-FR" sz="3600" cap="all" baseline="0">
                <a:solidFill>
                  <a:schemeClr val="bg1">
                    <a:lumMod val="75000"/>
                    <a:lumOff val="25000"/>
                  </a:schemeClr>
                </a:solidFill>
              </a:defRPr>
            </a:lvl1pPr>
          </a:lstStyle>
          <a:p>
            <a:pPr rtl="0"/>
            <a:r>
              <a:rPr lang="fr-FR"/>
              <a:t>Cliquez pour ajouter un titre</a:t>
            </a:r>
          </a:p>
        </p:txBody>
      </p:sp>
      <p:sp>
        <p:nvSpPr>
          <p:cNvPr id="6" name="Espace réservé du contenu 5"/>
          <p:cNvSpPr>
            <a:spLocks noGrp="1"/>
          </p:cNvSpPr>
          <p:nvPr>
            <p:ph sz="quarter" idx="4" hasCustomPrompt="1"/>
          </p:nvPr>
        </p:nvSpPr>
        <p:spPr>
          <a:xfrm>
            <a:off x="646111" y="2149928"/>
            <a:ext cx="4926096" cy="4028585"/>
          </a:xfrm>
        </p:spPr>
        <p:txBody>
          <a:bodyPr rtlCol="0">
            <a:normAutofit/>
          </a:bodyPr>
          <a:lstStyle>
            <a:lvl1pPr marL="0" indent="0">
              <a:buClr>
                <a:schemeClr val="accent5"/>
              </a:buClr>
              <a:buSzPct val="100000"/>
              <a:buFont typeface="Arial" panose="020B0604020202020204" pitchFamily="34" charset="0"/>
              <a:buNone/>
              <a:defRPr lang="fr-F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lang="fr-F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lang="fr-F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lang="fr-F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lang="fr-FR" sz="1800">
                <a:solidFill>
                  <a:schemeClr val="bg1">
                    <a:lumMod val="75000"/>
                    <a:lumOff val="25000"/>
                  </a:schemeClr>
                </a:solidFill>
                <a:latin typeface="+mn-lt"/>
              </a:defRPr>
            </a:lvl5pPr>
            <a:lvl6pPr>
              <a:defRPr lang="fr-FR" sz="1200"/>
            </a:lvl6pPr>
            <a:lvl7pPr>
              <a:defRPr lang="fr-FR" sz="1200"/>
            </a:lvl7pPr>
            <a:lvl8pPr>
              <a:defRPr lang="fr-FR" sz="1200"/>
            </a:lvl8pPr>
            <a:lvl9pPr>
              <a:defRPr lang="fr-FR" sz="1200"/>
            </a:lvl9pPr>
          </a:lstStyle>
          <a:p>
            <a:pPr marL="342900" marR="0" lvl="0" indent="-342900" algn="l" defTabSz="457200" rtl="0" eaLnBrk="1" fontAlgn="auto" latinLnBrk="0" hangingPunct="1">
              <a:lnSpc>
                <a:spcPts val="2400"/>
              </a:lnSpc>
              <a:spcBef>
                <a:spcPts val="1000"/>
              </a:spcBef>
              <a:spcAft>
                <a:spcPts val="600"/>
              </a:spcAft>
              <a:buClr>
                <a:schemeClr val="accent5"/>
              </a:buClr>
              <a:buSzPct val="100000"/>
              <a:buFont typeface="Arial" panose="020B0604020202020204" pitchFamily="34" charset="0"/>
              <a:buChar char="•"/>
              <a:tabLst/>
              <a:defRPr lang="fr-FR"/>
            </a:pPr>
            <a:r>
              <a:rPr lang="fr-FR"/>
              <a:t>Cliquer pour ajouter du contenu</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4" name="Espace réservé du contenu 3"/>
          <p:cNvSpPr>
            <a:spLocks noGrp="1"/>
          </p:cNvSpPr>
          <p:nvPr>
            <p:ph sz="half" idx="2" hasCustomPrompt="1"/>
          </p:nvPr>
        </p:nvSpPr>
        <p:spPr>
          <a:xfrm>
            <a:off x="5945103" y="2149892"/>
            <a:ext cx="4926097" cy="4028622"/>
          </a:xfrm>
        </p:spPr>
        <p:txBody>
          <a:bodyPr rtlCol="0">
            <a:normAutofit/>
          </a:bodyPr>
          <a:lstStyle>
            <a:lvl1pPr marL="342900" indent="-342900">
              <a:buClr>
                <a:schemeClr val="accent5"/>
              </a:buClr>
              <a:buSzPct val="100000"/>
              <a:buFont typeface="Arial" panose="020B0604020202020204" pitchFamily="34" charset="0"/>
              <a:buChar char="•"/>
              <a:defRPr lang="fr-F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lang="fr-F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lang="fr-F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lang="fr-F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lang="fr-FR" sz="1800">
                <a:solidFill>
                  <a:schemeClr val="bg1">
                    <a:lumMod val="75000"/>
                    <a:lumOff val="25000"/>
                  </a:schemeClr>
                </a:solidFill>
                <a:latin typeface="+mn-lt"/>
              </a:defRPr>
            </a:lvl5pPr>
            <a:lvl6pPr>
              <a:defRPr lang="fr-FR" sz="1200"/>
            </a:lvl6pPr>
            <a:lvl7pPr>
              <a:defRPr lang="fr-FR" sz="1200"/>
            </a:lvl7pPr>
            <a:lvl8pPr>
              <a:defRPr lang="fr-FR" sz="1200"/>
            </a:lvl8pPr>
            <a:lvl9pPr>
              <a:defRPr lang="fr-FR" sz="1200"/>
            </a:lvl9pPr>
          </a:lstStyle>
          <a:p>
            <a:pPr lvl="0" rtl="0"/>
            <a:r>
              <a:rPr lang="fr-FR"/>
              <a:t>Cliquez pour ajouter du contenu</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14" name="Espace réservé du numéro de diapositive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lang="fr-FR" sz="2800" b="1" i="0" baseline="0">
                <a:solidFill>
                  <a:schemeClr val="bg1">
                    <a:lumMod val="75000"/>
                    <a:lumOff val="25000"/>
                  </a:schemeClr>
                </a:solidFill>
              </a:defRPr>
            </a:lvl1pPr>
          </a:lstStyle>
          <a:p>
            <a:pPr rtl="0"/>
            <a:fld id="{D57F1E4F-1CFF-5643-939E-02111984F565}" type="slidenum">
              <a:rPr lang="fr-FR" smtClean="0"/>
              <a:pPr/>
              <a:t>‹N°›</a:t>
            </a:fld>
            <a:endParaRPr lang="fr-FR" dirty="0"/>
          </a:p>
        </p:txBody>
      </p:sp>
      <p:sp>
        <p:nvSpPr>
          <p:cNvPr id="5" name="Espace réservé du pied de page 4">
            <a:extLst>
              <a:ext uri="{FF2B5EF4-FFF2-40B4-BE49-F238E27FC236}">
                <a16:creationId xmlns:a16="http://schemas.microsoft.com/office/drawing/2014/main" id="{74D2B015-E048-DF96-2AE2-926E178F132E}"/>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lang="fr-FR" sz="1400" b="0" i="0" cap="all" spc="150" baseline="0">
                <a:solidFill>
                  <a:schemeClr val="bg1">
                    <a:lumMod val="75000"/>
                    <a:lumOff val="25000"/>
                  </a:schemeClr>
                </a:solidFill>
              </a:defRPr>
            </a:lvl1pPr>
          </a:lstStyle>
          <a:p>
            <a:pPr rtl="0"/>
            <a:r>
              <a:rPr lang="fr-FR"/>
              <a:t>Titre de la présentation</a:t>
            </a:r>
          </a:p>
        </p:txBody>
      </p:sp>
      <p:sp>
        <p:nvSpPr>
          <p:cNvPr id="3" name="Espace réservé de la date 3">
            <a:extLst>
              <a:ext uri="{FF2B5EF4-FFF2-40B4-BE49-F238E27FC236}">
                <a16:creationId xmlns:a16="http://schemas.microsoft.com/office/drawing/2014/main" id="{47545F95-B059-079A-0269-07D99C073E33}"/>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lang="fr-FR" sz="1400" b="0" i="0" cap="all" spc="150" baseline="0">
                <a:solidFill>
                  <a:schemeClr val="bg1">
                    <a:lumMod val="75000"/>
                    <a:lumOff val="25000"/>
                  </a:schemeClr>
                </a:solidFill>
              </a:defRPr>
            </a:lvl1pPr>
          </a:lstStyle>
          <a:p>
            <a:pPr rtl="0"/>
            <a:fld id="{578FDE14-D03C-4626-8757-B99D826867FD}" type="datetime1">
              <a:rPr lang="fr-FR" smtClean="0"/>
              <a:t>30/12/2025</a:t>
            </a:fld>
            <a:endParaRPr lang="fr-FR" dirty="0"/>
          </a:p>
        </p:txBody>
      </p:sp>
    </p:spTree>
    <p:extLst>
      <p:ext uri="{BB962C8B-B14F-4D97-AF65-F5344CB8AC3E}">
        <p14:creationId xmlns:p14="http://schemas.microsoft.com/office/powerpoint/2010/main" val="1223511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u + Tableau">
    <p:bg>
      <p:bgPr>
        <a:solidFill>
          <a:schemeClr val="tx1">
            <a:lumMod val="95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646111" y="609600"/>
            <a:ext cx="10238392" cy="1243648"/>
          </a:xfrm>
          <a:prstGeom prst="rect">
            <a:avLst/>
          </a:prstGeom>
        </p:spPr>
        <p:txBody>
          <a:bodyPr rtlCol="0" anchor="ctr"/>
          <a:lstStyle>
            <a:lvl1pPr>
              <a:defRPr lang="fr-FR" sz="3600" cap="all" baseline="0">
                <a:solidFill>
                  <a:schemeClr val="bg1">
                    <a:lumMod val="75000"/>
                    <a:lumOff val="25000"/>
                  </a:schemeClr>
                </a:solidFill>
              </a:defRPr>
            </a:lvl1pPr>
          </a:lstStyle>
          <a:p>
            <a:pPr rtl="0"/>
            <a:r>
              <a:rPr lang="fr-FR"/>
              <a:t>Cliquez pour ajouter un titre</a:t>
            </a:r>
          </a:p>
        </p:txBody>
      </p:sp>
      <p:sp>
        <p:nvSpPr>
          <p:cNvPr id="4" name="Espace réservé du texte 3">
            <a:extLst>
              <a:ext uri="{FF2B5EF4-FFF2-40B4-BE49-F238E27FC236}">
                <a16:creationId xmlns:a16="http://schemas.microsoft.com/office/drawing/2014/main" id="{156F53C0-C8E9-17B4-1C4C-1AD5D52877E7}"/>
              </a:ext>
            </a:extLst>
          </p:cNvPr>
          <p:cNvSpPr>
            <a:spLocks noGrp="1"/>
          </p:cNvSpPr>
          <p:nvPr>
            <p:ph type="body" sz="quarter" idx="15" hasCustomPrompt="1"/>
          </p:nvPr>
        </p:nvSpPr>
        <p:spPr>
          <a:xfrm>
            <a:off x="646112" y="2035175"/>
            <a:ext cx="3120346" cy="4213225"/>
          </a:xfrm>
        </p:spPr>
        <p:txBody>
          <a:bodyPr rtlCol="0"/>
          <a:lstStyle>
            <a:lvl1pPr>
              <a:buClr>
                <a:schemeClr val="accent5"/>
              </a:buClr>
              <a:defRPr lang="fr-FR" sz="1800">
                <a:latin typeface="+mn-lt"/>
              </a:defRPr>
            </a:lvl1pPr>
            <a:lvl2pPr>
              <a:buClr>
                <a:schemeClr val="accent5"/>
              </a:buClr>
              <a:defRPr lang="fr-FR" sz="1800">
                <a:latin typeface="+mn-lt"/>
              </a:defRPr>
            </a:lvl2pPr>
            <a:lvl3pPr>
              <a:buClr>
                <a:schemeClr val="accent5"/>
              </a:buClr>
              <a:defRPr lang="fr-FR" sz="1800">
                <a:latin typeface="+mn-lt"/>
              </a:defRPr>
            </a:lvl3pPr>
            <a:lvl4pPr>
              <a:buClr>
                <a:schemeClr val="accent5"/>
              </a:buClr>
              <a:defRPr lang="fr-FR" sz="1800">
                <a:latin typeface="+mn-lt"/>
              </a:defRPr>
            </a:lvl4pPr>
            <a:lvl5pPr>
              <a:buClr>
                <a:schemeClr val="accent5"/>
              </a:buClr>
              <a:defRPr lang="fr-FR" sz="1800">
                <a:latin typeface="+mn-lt"/>
              </a:defRPr>
            </a:lvl5pPr>
          </a:lstStyle>
          <a:p>
            <a:pPr lvl="0" rtl="0"/>
            <a:r>
              <a:rPr lang="fr-FR" dirty="0"/>
              <a:t>Cliquez pour ajouter du contenu</a:t>
            </a:r>
          </a:p>
          <a:p>
            <a:pPr lvl="1" rtl="0"/>
            <a:r>
              <a:rPr lang="fr-FR" dirty="0"/>
              <a:t>Deuxième niveau</a:t>
            </a:r>
          </a:p>
          <a:p>
            <a:pPr lvl="2" rtl="0"/>
            <a:r>
              <a:rPr lang="fr-FR" dirty="0"/>
              <a:t>Troisième niveau</a:t>
            </a:r>
          </a:p>
          <a:p>
            <a:pPr lvl="3" rtl="0"/>
            <a:r>
              <a:rPr lang="fr-FR" dirty="0"/>
              <a:t>Quatrième niveau</a:t>
            </a:r>
          </a:p>
          <a:p>
            <a:pPr lvl="4" rtl="0"/>
            <a:r>
              <a:rPr lang="fr-FR" dirty="0"/>
              <a:t>Cinquième niveau</a:t>
            </a:r>
          </a:p>
        </p:txBody>
      </p:sp>
      <p:sp>
        <p:nvSpPr>
          <p:cNvPr id="7" name="Espace réservé au tableau 6">
            <a:extLst>
              <a:ext uri="{FF2B5EF4-FFF2-40B4-BE49-F238E27FC236}">
                <a16:creationId xmlns:a16="http://schemas.microsoft.com/office/drawing/2014/main" id="{8203FD85-4B08-E583-F5AA-2C363470F493}"/>
              </a:ext>
            </a:extLst>
          </p:cNvPr>
          <p:cNvSpPr>
            <a:spLocks noGrp="1"/>
          </p:cNvSpPr>
          <p:nvPr>
            <p:ph type="tbl" sz="quarter" idx="16"/>
          </p:nvPr>
        </p:nvSpPr>
        <p:spPr>
          <a:xfrm>
            <a:off x="3967163" y="2035175"/>
            <a:ext cx="6926262" cy="4213225"/>
          </a:xfrm>
        </p:spPr>
        <p:txBody>
          <a:bodyPr rtlCol="0"/>
          <a:lstStyle>
            <a:lvl1pPr>
              <a:buClr>
                <a:schemeClr val="accent5"/>
              </a:buClr>
              <a:defRPr lang="fr-FR"/>
            </a:lvl1pPr>
          </a:lstStyle>
          <a:p>
            <a:pPr rtl="0"/>
            <a:r>
              <a:rPr lang="fr-FR"/>
              <a:t>Cliquez sur l'icône pour ajouter un tableau</a:t>
            </a:r>
            <a:endParaRPr lang="fr-FR" dirty="0"/>
          </a:p>
        </p:txBody>
      </p:sp>
      <p:sp>
        <p:nvSpPr>
          <p:cNvPr id="8" name="Espace réservé du numéro de diapositive 5">
            <a:extLst>
              <a:ext uri="{FF2B5EF4-FFF2-40B4-BE49-F238E27FC236}">
                <a16:creationId xmlns:a16="http://schemas.microsoft.com/office/drawing/2014/main" id="{CAF87D01-09AC-BFDF-523E-9A386E3D5BF3}"/>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lang="fr-FR" sz="2800" b="1" i="0" baseline="0">
                <a:solidFill>
                  <a:schemeClr val="bg1">
                    <a:lumMod val="75000"/>
                    <a:lumOff val="25000"/>
                  </a:schemeClr>
                </a:solidFill>
              </a:defRPr>
            </a:lvl1pPr>
          </a:lstStyle>
          <a:p>
            <a:pPr rtl="0"/>
            <a:fld id="{D57F1E4F-1CFF-5643-939E-02111984F565}" type="slidenum">
              <a:rPr lang="fr-FR" smtClean="0"/>
              <a:pPr/>
              <a:t>‹N°›</a:t>
            </a:fld>
            <a:endParaRPr lang="fr-FR" dirty="0"/>
          </a:p>
        </p:txBody>
      </p:sp>
      <p:sp>
        <p:nvSpPr>
          <p:cNvPr id="5" name="Espace réservé du pied de page 4">
            <a:extLst>
              <a:ext uri="{FF2B5EF4-FFF2-40B4-BE49-F238E27FC236}">
                <a16:creationId xmlns:a16="http://schemas.microsoft.com/office/drawing/2014/main" id="{870305BA-BC81-56ED-E20B-2D5D41E695F8}"/>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lang="fr-FR" sz="1400" b="0" i="0" cap="all" spc="150" baseline="0">
                <a:solidFill>
                  <a:schemeClr val="bg1">
                    <a:lumMod val="75000"/>
                    <a:lumOff val="25000"/>
                  </a:schemeClr>
                </a:solidFill>
              </a:defRPr>
            </a:lvl1pPr>
          </a:lstStyle>
          <a:p>
            <a:pPr rtl="0"/>
            <a:r>
              <a:rPr lang="fr-FR"/>
              <a:t>Titre de la présentation</a:t>
            </a:r>
          </a:p>
        </p:txBody>
      </p:sp>
      <p:sp>
        <p:nvSpPr>
          <p:cNvPr id="3" name="Espace réservé de la date 3">
            <a:extLst>
              <a:ext uri="{FF2B5EF4-FFF2-40B4-BE49-F238E27FC236}">
                <a16:creationId xmlns:a16="http://schemas.microsoft.com/office/drawing/2014/main" id="{19852A62-9FCC-F35D-576B-3A9CF7D906DC}"/>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lang="fr-FR" sz="1400" b="0" i="0" cap="all" spc="150" baseline="0">
                <a:solidFill>
                  <a:schemeClr val="bg1">
                    <a:lumMod val="75000"/>
                    <a:lumOff val="25000"/>
                  </a:schemeClr>
                </a:solidFill>
              </a:defRPr>
            </a:lvl1pPr>
          </a:lstStyle>
          <a:p>
            <a:pPr rtl="0"/>
            <a:fld id="{DFCDC4F8-BA0F-4351-96BE-AE627B5DEBC1}" type="datetime1">
              <a:rPr lang="fr-FR" smtClean="0"/>
              <a:t>30/12/2025</a:t>
            </a:fld>
            <a:endParaRPr lang="fr-FR" dirty="0"/>
          </a:p>
        </p:txBody>
      </p:sp>
    </p:spTree>
    <p:extLst>
      <p:ext uri="{BB962C8B-B14F-4D97-AF65-F5344CB8AC3E}">
        <p14:creationId xmlns:p14="http://schemas.microsoft.com/office/powerpoint/2010/main" val="1825653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84FD26-B27E-89C1-EC74-7F337279C42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cxnSp>
        <p:nvCxnSpPr>
          <p:cNvPr id="9" name="Connecteur droit 8">
            <a:extLst>
              <a:ext uri="{FF2B5EF4-FFF2-40B4-BE49-F238E27FC236}">
                <a16:creationId xmlns:a16="http://schemas.microsoft.com/office/drawing/2014/main" id="{94F38330-42A6-CBDC-49D5-6651820A4964}"/>
              </a:ext>
              <a:ext uri="{C183D7F6-B498-43B3-948B-1728B52AA6E4}">
                <adec:decorative xmlns:adec="http://schemas.microsoft.com/office/drawing/2017/decorative" val="1"/>
              </a:ext>
            </a:extLst>
          </p:cNvPr>
          <p:cNvCxnSpPr/>
          <p:nvPr userDrawn="1"/>
        </p:nvCxnSpPr>
        <p:spPr>
          <a:xfrm>
            <a:off x="11195957" y="295728"/>
            <a:ext cx="0" cy="6259437"/>
          </a:xfrm>
          <a:prstGeom prst="line">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cxnSp>
      <p:sp>
        <p:nvSpPr>
          <p:cNvPr id="33" name="Rectangle 32">
            <a:extLst>
              <a:ext uri="{FF2B5EF4-FFF2-40B4-BE49-F238E27FC236}">
                <a16:creationId xmlns:a16="http://schemas.microsoft.com/office/drawing/2014/main" id="{D80194AA-3CF1-8747-1BCF-A8D4F49AF09C}"/>
              </a:ext>
              <a:ext uri="{C183D7F6-B498-43B3-948B-1728B52AA6E4}">
                <adec:decorative xmlns:adec="http://schemas.microsoft.com/office/drawing/2017/decorative" val="1"/>
              </a:ext>
            </a:extLst>
          </p:cNvPr>
          <p:cNvSpPr/>
          <p:nvPr userDrawn="1"/>
        </p:nvSpPr>
        <p:spPr>
          <a:xfrm>
            <a:off x="310243" y="288622"/>
            <a:ext cx="11582400" cy="6266543"/>
          </a:xfrm>
          <a:prstGeom prst="rect">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2" name="Espace réservé du titre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defPPr>
              <a:defRPr lang="fr-FR"/>
            </a:defPPr>
          </a:lstStyle>
          <a:p>
            <a:pPr rtl="0"/>
            <a:r>
              <a:rPr lang="fr-FR"/>
              <a:t>Modifiez le style du titre</a:t>
            </a:r>
          </a:p>
        </p:txBody>
      </p:sp>
      <p:sp>
        <p:nvSpPr>
          <p:cNvPr id="3" name="Espace réservé du texte 2"/>
          <p:cNvSpPr>
            <a:spLocks noGrp="1"/>
          </p:cNvSpPr>
          <p:nvPr>
            <p:ph type="body" idx="1"/>
          </p:nvPr>
        </p:nvSpPr>
        <p:spPr>
          <a:xfrm>
            <a:off x="1103312" y="2052918"/>
            <a:ext cx="8946541" cy="4195481"/>
          </a:xfrm>
          <a:prstGeom prst="rect">
            <a:avLst/>
          </a:prstGeom>
        </p:spPr>
        <p:txBody>
          <a:bodyPr vert="horz" lIns="91440" tIns="45720" rIns="91440" bIns="45720" rtlCol="0">
            <a:noAutofit/>
          </a:bodyPr>
          <a:lstStyle>
            <a:defPPr>
              <a:defRPr lang="fr-FR"/>
            </a:defPPr>
          </a:lstStyle>
          <a:p>
            <a:pPr lvl="0" rtl="0"/>
            <a:r>
              <a:rPr lang="fr-FR"/>
              <a:t>Modifiez les styles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6" name="Espace réservé du numéro de diapositive 5"/>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lang="fr-FR" sz="2800" b="1" i="0" baseline="0">
                <a:solidFill>
                  <a:schemeClr val="bg1">
                    <a:lumMod val="75000"/>
                    <a:lumOff val="25000"/>
                  </a:schemeClr>
                </a:solidFill>
              </a:defRPr>
            </a:lvl1pPr>
          </a:lstStyle>
          <a:p>
            <a:pPr rtl="0"/>
            <a:fld id="{D57F1E4F-1CFF-5643-939E-02111984F565}" type="slidenum">
              <a:rPr lang="fr-FR" smtClean="0"/>
              <a:pPr/>
              <a:t>‹N°›</a:t>
            </a:fld>
            <a:endParaRPr lang="fr-FR" dirty="0"/>
          </a:p>
        </p:txBody>
      </p:sp>
      <p:sp>
        <p:nvSpPr>
          <p:cNvPr id="5" name="Espace réservé du pied de page 4"/>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lang="fr-FR" sz="1400" b="0" i="0" cap="all" spc="150" baseline="0">
                <a:solidFill>
                  <a:schemeClr val="bg1">
                    <a:lumMod val="75000"/>
                    <a:lumOff val="25000"/>
                  </a:schemeClr>
                </a:solidFill>
              </a:defRPr>
            </a:lvl1pPr>
          </a:lstStyle>
          <a:p>
            <a:pPr rtl="0"/>
            <a:r>
              <a:rPr lang="fr-FR"/>
              <a:t>Titre de la présentation</a:t>
            </a:r>
          </a:p>
        </p:txBody>
      </p:sp>
      <p:sp>
        <p:nvSpPr>
          <p:cNvPr id="4" name="Espace réservé de la date 3"/>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lang="fr-FR" sz="1400" b="0" i="0" cap="all" spc="150" baseline="0">
                <a:solidFill>
                  <a:schemeClr val="bg1">
                    <a:lumMod val="75000"/>
                    <a:lumOff val="25000"/>
                  </a:schemeClr>
                </a:solidFill>
              </a:defRPr>
            </a:lvl1pPr>
          </a:lstStyle>
          <a:p>
            <a:pPr rtl="0"/>
            <a:fld id="{C4406AA4-97F4-426F-8AD9-189E9CD24ACC}" type="datetime1">
              <a:rPr lang="fr-FR" smtClean="0"/>
              <a:t>30/12/2025</a:t>
            </a:fld>
            <a:endParaRPr lang="fr-FR" dirty="0"/>
          </a:p>
        </p:txBody>
      </p:sp>
    </p:spTree>
  </p:cSld>
  <p:clrMap bg1="dk1" tx1="lt1" bg2="dk2" tx2="lt2" accent1="accent1" accent2="accent2" accent3="accent3" accent4="accent4" accent5="accent5" accent6="accent6" hlink="hlink" folHlink="folHlink"/>
  <p:sldLayoutIdLst>
    <p:sldLayoutId id="2147483649" r:id="rId1"/>
    <p:sldLayoutId id="2147483656" r:id="rId2"/>
    <p:sldLayoutId id="2147483651" r:id="rId3"/>
    <p:sldLayoutId id="2147483680" r:id="rId4"/>
    <p:sldLayoutId id="2147483679" r:id="rId5"/>
    <p:sldLayoutId id="2147483677" r:id="rId6"/>
    <p:sldLayoutId id="2147483668" r:id="rId7"/>
    <p:sldLayoutId id="2147483686" r:id="rId8"/>
    <p:sldLayoutId id="2147483678" r:id="rId9"/>
    <p:sldLayoutId id="2147483671" r:id="rId10"/>
    <p:sldLayoutId id="2147483681" r:id="rId11"/>
    <p:sldLayoutId id="2147483682" r:id="rId12"/>
    <p:sldLayoutId id="2147483674" r:id="rId13"/>
    <p:sldLayoutId id="2147483684" r:id="rId14"/>
  </p:sldLayoutIdLst>
  <p:hf hdr="0" ftr="0" dt="0"/>
  <p:txStyles>
    <p:titleStyle>
      <a:lvl1pPr algn="l" defTabSz="457200" rtl="0" eaLnBrk="1" latinLnBrk="0" hangingPunct="1">
        <a:spcBef>
          <a:spcPct val="0"/>
        </a:spcBef>
        <a:buNone/>
        <a:defRPr lang="fr-FR" sz="4200" b="0" i="0" kern="1200">
          <a:solidFill>
            <a:schemeClr val="bg1">
              <a:lumMod val="75000"/>
              <a:lumOff val="25000"/>
            </a:schemeClr>
          </a:solidFill>
          <a:latin typeface="+mj-lt"/>
          <a:ea typeface="+mj-ea"/>
          <a:cs typeface="+mj-cs"/>
        </a:defRPr>
      </a:lvl1pPr>
      <a:lvl2pPr eaLnBrk="1" hangingPunct="1">
        <a:defRPr lang="fr-FR">
          <a:solidFill>
            <a:schemeClr val="tx2"/>
          </a:solidFill>
        </a:defRPr>
      </a:lvl2pPr>
      <a:lvl3pPr eaLnBrk="1" hangingPunct="1">
        <a:defRPr lang="fr-FR">
          <a:solidFill>
            <a:schemeClr val="tx2"/>
          </a:solidFill>
        </a:defRPr>
      </a:lvl3pPr>
      <a:lvl4pPr eaLnBrk="1" hangingPunct="1">
        <a:defRPr lang="fr-FR">
          <a:solidFill>
            <a:schemeClr val="tx2"/>
          </a:solidFill>
        </a:defRPr>
      </a:lvl4pPr>
      <a:lvl5pPr eaLnBrk="1" hangingPunct="1">
        <a:defRPr lang="fr-FR">
          <a:solidFill>
            <a:schemeClr val="tx2"/>
          </a:solidFill>
        </a:defRPr>
      </a:lvl5pPr>
      <a:lvl6pPr eaLnBrk="1" hangingPunct="1">
        <a:defRPr lang="fr-FR">
          <a:solidFill>
            <a:schemeClr val="tx2"/>
          </a:solidFill>
        </a:defRPr>
      </a:lvl6pPr>
      <a:lvl7pPr eaLnBrk="1" hangingPunct="1">
        <a:defRPr lang="fr-FR">
          <a:solidFill>
            <a:schemeClr val="tx2"/>
          </a:solidFill>
        </a:defRPr>
      </a:lvl7pPr>
      <a:lvl8pPr eaLnBrk="1" hangingPunct="1">
        <a:defRPr lang="fr-FR">
          <a:solidFill>
            <a:schemeClr val="tx2"/>
          </a:solidFill>
        </a:defRPr>
      </a:lvl8pPr>
      <a:lvl9pPr eaLnBrk="1" hangingPunct="1">
        <a:defRPr lang="fr-FR">
          <a:solidFill>
            <a:schemeClr val="tx2"/>
          </a:solidFill>
        </a:defRPr>
      </a:lvl9pPr>
    </p:titleStyle>
    <p:body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lang="fr-F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lang="fr-F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lang="fr-F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lang="fr-F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lang="fr-F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lang="fr-F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lang="fr-F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lang="fr-F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lang="fr-FR" sz="1400" b="0" i="0" kern="1200">
          <a:solidFill>
            <a:schemeClr val="tx1"/>
          </a:solidFill>
          <a:latin typeface="+mj-lt"/>
          <a:ea typeface="+mj-ea"/>
          <a:cs typeface="+mj-cs"/>
        </a:defRPr>
      </a:lvl9pPr>
    </p:bodyStyle>
    <p:otherStyle>
      <a:defPPr>
        <a:defRPr lang="fr-FR"/>
      </a:defPPr>
      <a:lvl1pPr marL="0" algn="l" defTabSz="457200" rtl="0" eaLnBrk="1" latinLnBrk="0" hangingPunct="1">
        <a:defRPr lang="fr-FR" sz="1800" kern="1200">
          <a:solidFill>
            <a:schemeClr val="tx1"/>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C193C04B-6761-04E9-9F25-E406E4FD7200}"/>
              </a:ext>
            </a:extLst>
          </p:cNvPr>
          <p:cNvSpPr>
            <a:spLocks noGrp="1"/>
          </p:cNvSpPr>
          <p:nvPr>
            <p:ph type="ctrTitle"/>
          </p:nvPr>
        </p:nvSpPr>
        <p:spPr>
          <a:xfrm>
            <a:off x="7161022" y="473920"/>
            <a:ext cx="3585636" cy="420815"/>
          </a:xfrm>
        </p:spPr>
        <p:txBody>
          <a:bodyPr rtlCol="0">
            <a:normAutofit/>
          </a:bodyPr>
          <a:lstStyle>
            <a:defPPr>
              <a:defRPr lang="fr-FR"/>
            </a:defPPr>
          </a:lstStyle>
          <a:p>
            <a:pPr algn="ctr" rtl="0"/>
            <a:r>
              <a:rPr lang="en-US" sz="1800" cap="none" noProof="0" dirty="0"/>
              <a:t>Academic Year 2025/2026</a:t>
            </a:r>
          </a:p>
        </p:txBody>
      </p:sp>
      <p:sp>
        <p:nvSpPr>
          <p:cNvPr id="5" name="Espace réservé du numéro de diapositive 4">
            <a:extLst>
              <a:ext uri="{FF2B5EF4-FFF2-40B4-BE49-F238E27FC236}">
                <a16:creationId xmlns:a16="http://schemas.microsoft.com/office/drawing/2014/main" id="{AE049183-CA69-9D21-B743-6E5B59757686}"/>
              </a:ext>
            </a:extLst>
          </p:cNvPr>
          <p:cNvSpPr>
            <a:spLocks noGrp="1"/>
          </p:cNvSpPr>
          <p:nvPr>
            <p:ph type="sldNum" sz="quarter" idx="4"/>
          </p:nvPr>
        </p:nvSpPr>
        <p:spPr/>
        <p:txBody>
          <a:bodyPr rtlCol="0"/>
          <a:lstStyle>
            <a:defPPr>
              <a:defRPr lang="fr-FR"/>
            </a:defPPr>
          </a:lstStyle>
          <a:p>
            <a:pPr rtl="0"/>
            <a:fld id="{D57F1E4F-1CFF-5643-939E-02111984F565}" type="slidenum">
              <a:rPr lang="en-US" noProof="0" smtClean="0"/>
              <a:pPr/>
              <a:t>1</a:t>
            </a:fld>
            <a:endParaRPr lang="en-US" noProof="0" dirty="0"/>
          </a:p>
        </p:txBody>
      </p:sp>
      <p:pic>
        <p:nvPicPr>
          <p:cNvPr id="3" name="Image 2" descr="Une image contenant texte, Police, Graphique, graphisme&#10;&#10;Le contenu généré par l’IA peut être incorrect.">
            <a:extLst>
              <a:ext uri="{FF2B5EF4-FFF2-40B4-BE49-F238E27FC236}">
                <a16:creationId xmlns:a16="http://schemas.microsoft.com/office/drawing/2014/main" id="{D77092CB-2EFB-C420-518A-21FD3A60F9B1}"/>
              </a:ext>
            </a:extLst>
          </p:cNvPr>
          <p:cNvPicPr>
            <a:picLocks noChangeAspect="1"/>
          </p:cNvPicPr>
          <p:nvPr/>
        </p:nvPicPr>
        <p:blipFill>
          <a:blip r:embed="rId3"/>
          <a:stretch>
            <a:fillRect/>
          </a:stretch>
        </p:blipFill>
        <p:spPr>
          <a:xfrm>
            <a:off x="846464" y="357075"/>
            <a:ext cx="3264310" cy="714067"/>
          </a:xfrm>
          <a:prstGeom prst="rect">
            <a:avLst/>
          </a:prstGeom>
        </p:spPr>
      </p:pic>
      <p:sp>
        <p:nvSpPr>
          <p:cNvPr id="4" name="Titre 5">
            <a:extLst>
              <a:ext uri="{FF2B5EF4-FFF2-40B4-BE49-F238E27FC236}">
                <a16:creationId xmlns:a16="http://schemas.microsoft.com/office/drawing/2014/main" id="{0E57757E-A5AB-990B-E47A-5CF4F57DF754}"/>
              </a:ext>
            </a:extLst>
          </p:cNvPr>
          <p:cNvSpPr txBox="1">
            <a:spLocks/>
          </p:cNvSpPr>
          <p:nvPr/>
        </p:nvSpPr>
        <p:spPr>
          <a:xfrm>
            <a:off x="1294510" y="2391957"/>
            <a:ext cx="9268682" cy="1763485"/>
          </a:xfrm>
          <a:prstGeom prst="rect">
            <a:avLst/>
          </a:prstGeom>
        </p:spPr>
        <p:txBody>
          <a:bodyPr vert="horz" lIns="0" tIns="45720" rIns="91440" bIns="45720" rtlCol="0" anchor="ctr">
            <a:normAutofit/>
          </a:bodyPr>
          <a:lstStyle>
            <a:defPPr>
              <a:defRPr lang="fr-FR"/>
            </a:defPPr>
            <a:lvl1pPr algn="l" defTabSz="457200" rtl="0" eaLnBrk="1" latinLnBrk="0" hangingPunct="1">
              <a:spcBef>
                <a:spcPct val="0"/>
              </a:spcBef>
              <a:buNone/>
              <a:defRPr lang="fr-FR" sz="7200" b="0" i="0" kern="1200" cap="all" baseline="0" dirty="0">
                <a:solidFill>
                  <a:schemeClr val="bg1">
                    <a:lumMod val="75000"/>
                    <a:lumOff val="25000"/>
                  </a:schemeClr>
                </a:solidFill>
                <a:latin typeface="+mj-lt"/>
                <a:ea typeface="+mj-ea"/>
                <a:cs typeface="+mj-cs"/>
              </a:defRPr>
            </a:lvl1pPr>
            <a:lvl2pPr eaLnBrk="1" hangingPunct="1">
              <a:defRPr lang="fr-FR">
                <a:solidFill>
                  <a:schemeClr val="tx2"/>
                </a:solidFill>
              </a:defRPr>
            </a:lvl2pPr>
            <a:lvl3pPr eaLnBrk="1" hangingPunct="1">
              <a:defRPr lang="fr-FR">
                <a:solidFill>
                  <a:schemeClr val="tx2"/>
                </a:solidFill>
              </a:defRPr>
            </a:lvl3pPr>
            <a:lvl4pPr eaLnBrk="1" hangingPunct="1">
              <a:defRPr lang="fr-FR">
                <a:solidFill>
                  <a:schemeClr val="tx2"/>
                </a:solidFill>
              </a:defRPr>
            </a:lvl4pPr>
            <a:lvl5pPr eaLnBrk="1" hangingPunct="1">
              <a:defRPr lang="fr-FR">
                <a:solidFill>
                  <a:schemeClr val="tx2"/>
                </a:solidFill>
              </a:defRPr>
            </a:lvl5pPr>
            <a:lvl6pPr eaLnBrk="1" hangingPunct="1">
              <a:defRPr lang="fr-FR">
                <a:solidFill>
                  <a:schemeClr val="tx2"/>
                </a:solidFill>
              </a:defRPr>
            </a:lvl6pPr>
            <a:lvl7pPr eaLnBrk="1" hangingPunct="1">
              <a:defRPr lang="fr-FR">
                <a:solidFill>
                  <a:schemeClr val="tx2"/>
                </a:solidFill>
              </a:defRPr>
            </a:lvl7pPr>
            <a:lvl8pPr eaLnBrk="1" hangingPunct="1">
              <a:defRPr lang="fr-FR">
                <a:solidFill>
                  <a:schemeClr val="tx2"/>
                </a:solidFill>
              </a:defRPr>
            </a:lvl8pPr>
            <a:lvl9pPr eaLnBrk="1" hangingPunct="1">
              <a:defRPr lang="fr-FR">
                <a:solidFill>
                  <a:schemeClr val="tx2"/>
                </a:solidFill>
              </a:defRPr>
            </a:lvl9pPr>
          </a:lstStyle>
          <a:p>
            <a:pPr algn="ctr"/>
            <a:r>
              <a:rPr lang="en-US" sz="4800" noProof="0" dirty="0"/>
              <a:t>Data analyst Hydraulic structures</a:t>
            </a:r>
          </a:p>
        </p:txBody>
      </p:sp>
      <p:sp>
        <p:nvSpPr>
          <p:cNvPr id="7" name="Titre 5">
            <a:extLst>
              <a:ext uri="{FF2B5EF4-FFF2-40B4-BE49-F238E27FC236}">
                <a16:creationId xmlns:a16="http://schemas.microsoft.com/office/drawing/2014/main" id="{010C2723-9B8B-8308-DC20-8F97DC85D833}"/>
              </a:ext>
            </a:extLst>
          </p:cNvPr>
          <p:cNvSpPr txBox="1">
            <a:spLocks/>
          </p:cNvSpPr>
          <p:nvPr/>
        </p:nvSpPr>
        <p:spPr>
          <a:xfrm>
            <a:off x="2782529" y="4058266"/>
            <a:ext cx="6292645" cy="640502"/>
          </a:xfrm>
          <a:prstGeom prst="rect">
            <a:avLst/>
          </a:prstGeom>
        </p:spPr>
        <p:txBody>
          <a:bodyPr vert="horz" lIns="0" tIns="45720" rIns="91440" bIns="45720" rtlCol="0" anchor="ctr">
            <a:normAutofit/>
          </a:bodyPr>
          <a:lstStyle>
            <a:defPPr>
              <a:defRPr lang="fr-FR"/>
            </a:defPPr>
            <a:lvl1pPr algn="l" defTabSz="457200" rtl="0" eaLnBrk="1" latinLnBrk="0" hangingPunct="1">
              <a:spcBef>
                <a:spcPct val="0"/>
              </a:spcBef>
              <a:buNone/>
              <a:defRPr lang="fr-FR" sz="7200" b="0" i="0" kern="1200" cap="all" baseline="0" dirty="0">
                <a:solidFill>
                  <a:schemeClr val="bg1">
                    <a:lumMod val="75000"/>
                    <a:lumOff val="25000"/>
                  </a:schemeClr>
                </a:solidFill>
                <a:latin typeface="+mj-lt"/>
                <a:ea typeface="+mj-ea"/>
                <a:cs typeface="+mj-cs"/>
              </a:defRPr>
            </a:lvl1pPr>
            <a:lvl2pPr eaLnBrk="1" hangingPunct="1">
              <a:defRPr lang="fr-FR">
                <a:solidFill>
                  <a:schemeClr val="tx2"/>
                </a:solidFill>
              </a:defRPr>
            </a:lvl2pPr>
            <a:lvl3pPr eaLnBrk="1" hangingPunct="1">
              <a:defRPr lang="fr-FR">
                <a:solidFill>
                  <a:schemeClr val="tx2"/>
                </a:solidFill>
              </a:defRPr>
            </a:lvl3pPr>
            <a:lvl4pPr eaLnBrk="1" hangingPunct="1">
              <a:defRPr lang="fr-FR">
                <a:solidFill>
                  <a:schemeClr val="tx2"/>
                </a:solidFill>
              </a:defRPr>
            </a:lvl4pPr>
            <a:lvl5pPr eaLnBrk="1" hangingPunct="1">
              <a:defRPr lang="fr-FR">
                <a:solidFill>
                  <a:schemeClr val="tx2"/>
                </a:solidFill>
              </a:defRPr>
            </a:lvl5pPr>
            <a:lvl6pPr eaLnBrk="1" hangingPunct="1">
              <a:defRPr lang="fr-FR">
                <a:solidFill>
                  <a:schemeClr val="tx2"/>
                </a:solidFill>
              </a:defRPr>
            </a:lvl6pPr>
            <a:lvl7pPr eaLnBrk="1" hangingPunct="1">
              <a:defRPr lang="fr-FR">
                <a:solidFill>
                  <a:schemeClr val="tx2"/>
                </a:solidFill>
              </a:defRPr>
            </a:lvl7pPr>
            <a:lvl8pPr eaLnBrk="1" hangingPunct="1">
              <a:defRPr lang="fr-FR">
                <a:solidFill>
                  <a:schemeClr val="tx2"/>
                </a:solidFill>
              </a:defRPr>
            </a:lvl8pPr>
            <a:lvl9pPr eaLnBrk="1" hangingPunct="1">
              <a:defRPr lang="fr-FR">
                <a:solidFill>
                  <a:schemeClr val="tx2"/>
                </a:solidFill>
              </a:defRPr>
            </a:lvl9pPr>
          </a:lstStyle>
          <a:p>
            <a:pPr algn="ctr"/>
            <a:r>
              <a:rPr lang="en-US" sz="2000" cap="none" noProof="0" dirty="0"/>
              <a:t>4</a:t>
            </a:r>
            <a:r>
              <a:rPr lang="en-US" sz="2000" cap="none" baseline="30000" noProof="0" dirty="0"/>
              <a:t>th</a:t>
            </a:r>
            <a:r>
              <a:rPr lang="en-US" sz="2000" cap="none" noProof="0" dirty="0"/>
              <a:t> Computer engineering and networks</a:t>
            </a:r>
          </a:p>
        </p:txBody>
      </p:sp>
      <p:sp>
        <p:nvSpPr>
          <p:cNvPr id="8" name="Titre 5">
            <a:extLst>
              <a:ext uri="{FF2B5EF4-FFF2-40B4-BE49-F238E27FC236}">
                <a16:creationId xmlns:a16="http://schemas.microsoft.com/office/drawing/2014/main" id="{80065E02-02AF-8F8A-868A-005BDAC0716E}"/>
              </a:ext>
            </a:extLst>
          </p:cNvPr>
          <p:cNvSpPr txBox="1">
            <a:spLocks/>
          </p:cNvSpPr>
          <p:nvPr/>
        </p:nvSpPr>
        <p:spPr>
          <a:xfrm>
            <a:off x="342350" y="5483982"/>
            <a:ext cx="3689765" cy="640502"/>
          </a:xfrm>
          <a:prstGeom prst="rect">
            <a:avLst/>
          </a:prstGeom>
        </p:spPr>
        <p:txBody>
          <a:bodyPr vert="horz" lIns="0" tIns="45720" rIns="91440" bIns="45720" rtlCol="0" anchor="ctr">
            <a:normAutofit/>
          </a:bodyPr>
          <a:lstStyle>
            <a:defPPr>
              <a:defRPr lang="fr-FR"/>
            </a:defPPr>
            <a:lvl1pPr algn="l" defTabSz="457200" rtl="0" eaLnBrk="1" latinLnBrk="0" hangingPunct="1">
              <a:spcBef>
                <a:spcPct val="0"/>
              </a:spcBef>
              <a:buNone/>
              <a:defRPr lang="fr-FR" sz="7200" b="0" i="0" kern="1200" cap="all" baseline="0" dirty="0">
                <a:solidFill>
                  <a:schemeClr val="bg1">
                    <a:lumMod val="75000"/>
                    <a:lumOff val="25000"/>
                  </a:schemeClr>
                </a:solidFill>
                <a:latin typeface="+mj-lt"/>
                <a:ea typeface="+mj-ea"/>
                <a:cs typeface="+mj-cs"/>
              </a:defRPr>
            </a:lvl1pPr>
            <a:lvl2pPr eaLnBrk="1" hangingPunct="1">
              <a:defRPr lang="fr-FR">
                <a:solidFill>
                  <a:schemeClr val="tx2"/>
                </a:solidFill>
              </a:defRPr>
            </a:lvl2pPr>
            <a:lvl3pPr eaLnBrk="1" hangingPunct="1">
              <a:defRPr lang="fr-FR">
                <a:solidFill>
                  <a:schemeClr val="tx2"/>
                </a:solidFill>
              </a:defRPr>
            </a:lvl3pPr>
            <a:lvl4pPr eaLnBrk="1" hangingPunct="1">
              <a:defRPr lang="fr-FR">
                <a:solidFill>
                  <a:schemeClr val="tx2"/>
                </a:solidFill>
              </a:defRPr>
            </a:lvl4pPr>
            <a:lvl5pPr eaLnBrk="1" hangingPunct="1">
              <a:defRPr lang="fr-FR">
                <a:solidFill>
                  <a:schemeClr val="tx2"/>
                </a:solidFill>
              </a:defRPr>
            </a:lvl5pPr>
            <a:lvl6pPr eaLnBrk="1" hangingPunct="1">
              <a:defRPr lang="fr-FR">
                <a:solidFill>
                  <a:schemeClr val="tx2"/>
                </a:solidFill>
              </a:defRPr>
            </a:lvl6pPr>
            <a:lvl7pPr eaLnBrk="1" hangingPunct="1">
              <a:defRPr lang="fr-FR">
                <a:solidFill>
                  <a:schemeClr val="tx2"/>
                </a:solidFill>
              </a:defRPr>
            </a:lvl7pPr>
            <a:lvl8pPr eaLnBrk="1" hangingPunct="1">
              <a:defRPr lang="fr-FR">
                <a:solidFill>
                  <a:schemeClr val="tx2"/>
                </a:solidFill>
              </a:defRPr>
            </a:lvl8pPr>
            <a:lvl9pPr eaLnBrk="1" hangingPunct="1">
              <a:defRPr lang="fr-FR">
                <a:solidFill>
                  <a:schemeClr val="tx2"/>
                </a:solidFill>
              </a:defRPr>
            </a:lvl9pPr>
          </a:lstStyle>
          <a:p>
            <a:pPr algn="ctr"/>
            <a:r>
              <a:rPr lang="en-US" sz="1800" cap="none" noProof="0" dirty="0"/>
              <a:t>Presented by </a:t>
            </a:r>
            <a:br>
              <a:rPr lang="en-US" sz="1800" cap="none" noProof="0" dirty="0"/>
            </a:br>
            <a:r>
              <a:rPr lang="en-US" sz="1800" cap="none" noProof="0" dirty="0"/>
              <a:t>AIT LAHCEN Achraf</a:t>
            </a:r>
          </a:p>
        </p:txBody>
      </p:sp>
      <p:sp>
        <p:nvSpPr>
          <p:cNvPr id="9" name="Titre 5">
            <a:extLst>
              <a:ext uri="{FF2B5EF4-FFF2-40B4-BE49-F238E27FC236}">
                <a16:creationId xmlns:a16="http://schemas.microsoft.com/office/drawing/2014/main" id="{F39FDEF5-2D79-C411-E112-B4554D0EA804}"/>
              </a:ext>
            </a:extLst>
          </p:cNvPr>
          <p:cNvSpPr txBox="1">
            <a:spLocks/>
          </p:cNvSpPr>
          <p:nvPr/>
        </p:nvSpPr>
        <p:spPr>
          <a:xfrm>
            <a:off x="7623136" y="5483982"/>
            <a:ext cx="3689765" cy="640502"/>
          </a:xfrm>
          <a:prstGeom prst="rect">
            <a:avLst/>
          </a:prstGeom>
        </p:spPr>
        <p:txBody>
          <a:bodyPr vert="horz" lIns="0" tIns="45720" rIns="91440" bIns="45720" rtlCol="0" anchor="ctr">
            <a:normAutofit/>
          </a:bodyPr>
          <a:lstStyle>
            <a:defPPr>
              <a:defRPr lang="fr-FR"/>
            </a:defPPr>
            <a:lvl1pPr algn="l" defTabSz="457200" rtl="0" eaLnBrk="1" latinLnBrk="0" hangingPunct="1">
              <a:spcBef>
                <a:spcPct val="0"/>
              </a:spcBef>
              <a:buNone/>
              <a:defRPr lang="fr-FR" sz="7200" b="0" i="0" kern="1200" cap="all" baseline="0" dirty="0">
                <a:solidFill>
                  <a:schemeClr val="bg1">
                    <a:lumMod val="75000"/>
                    <a:lumOff val="25000"/>
                  </a:schemeClr>
                </a:solidFill>
                <a:latin typeface="+mj-lt"/>
                <a:ea typeface="+mj-ea"/>
                <a:cs typeface="+mj-cs"/>
              </a:defRPr>
            </a:lvl1pPr>
            <a:lvl2pPr eaLnBrk="1" hangingPunct="1">
              <a:defRPr lang="fr-FR">
                <a:solidFill>
                  <a:schemeClr val="tx2"/>
                </a:solidFill>
              </a:defRPr>
            </a:lvl2pPr>
            <a:lvl3pPr eaLnBrk="1" hangingPunct="1">
              <a:defRPr lang="fr-FR">
                <a:solidFill>
                  <a:schemeClr val="tx2"/>
                </a:solidFill>
              </a:defRPr>
            </a:lvl3pPr>
            <a:lvl4pPr eaLnBrk="1" hangingPunct="1">
              <a:defRPr lang="fr-FR">
                <a:solidFill>
                  <a:schemeClr val="tx2"/>
                </a:solidFill>
              </a:defRPr>
            </a:lvl4pPr>
            <a:lvl5pPr eaLnBrk="1" hangingPunct="1">
              <a:defRPr lang="fr-FR">
                <a:solidFill>
                  <a:schemeClr val="tx2"/>
                </a:solidFill>
              </a:defRPr>
            </a:lvl5pPr>
            <a:lvl6pPr eaLnBrk="1" hangingPunct="1">
              <a:defRPr lang="fr-FR">
                <a:solidFill>
                  <a:schemeClr val="tx2"/>
                </a:solidFill>
              </a:defRPr>
            </a:lvl6pPr>
            <a:lvl7pPr eaLnBrk="1" hangingPunct="1">
              <a:defRPr lang="fr-FR">
                <a:solidFill>
                  <a:schemeClr val="tx2"/>
                </a:solidFill>
              </a:defRPr>
            </a:lvl7pPr>
            <a:lvl8pPr eaLnBrk="1" hangingPunct="1">
              <a:defRPr lang="fr-FR">
                <a:solidFill>
                  <a:schemeClr val="tx2"/>
                </a:solidFill>
              </a:defRPr>
            </a:lvl8pPr>
            <a:lvl9pPr eaLnBrk="1" hangingPunct="1">
              <a:defRPr lang="fr-FR">
                <a:solidFill>
                  <a:schemeClr val="tx2"/>
                </a:solidFill>
              </a:defRPr>
            </a:lvl9pPr>
          </a:lstStyle>
          <a:p>
            <a:pPr algn="ctr"/>
            <a:r>
              <a:rPr lang="en-US" sz="1800" cap="none" noProof="0" dirty="0"/>
              <a:t>Professor</a:t>
            </a:r>
            <a:br>
              <a:rPr lang="en-US" sz="1800" cap="none" noProof="0" dirty="0"/>
            </a:br>
            <a:r>
              <a:rPr lang="en-US" sz="1800" cap="none" noProof="0" dirty="0"/>
              <a:t>Ms. ELMKHALET Mouna</a:t>
            </a:r>
          </a:p>
        </p:txBody>
      </p:sp>
      <p:sp>
        <p:nvSpPr>
          <p:cNvPr id="10" name="Titre 5">
            <a:extLst>
              <a:ext uri="{FF2B5EF4-FFF2-40B4-BE49-F238E27FC236}">
                <a16:creationId xmlns:a16="http://schemas.microsoft.com/office/drawing/2014/main" id="{C7CD0738-A51D-B3AC-DA23-B0F7ABD9131C}"/>
              </a:ext>
            </a:extLst>
          </p:cNvPr>
          <p:cNvSpPr txBox="1">
            <a:spLocks/>
          </p:cNvSpPr>
          <p:nvPr/>
        </p:nvSpPr>
        <p:spPr>
          <a:xfrm>
            <a:off x="4251117" y="5483982"/>
            <a:ext cx="3689765" cy="640502"/>
          </a:xfrm>
          <a:prstGeom prst="rect">
            <a:avLst/>
          </a:prstGeom>
        </p:spPr>
        <p:txBody>
          <a:bodyPr vert="horz" lIns="0" tIns="45720" rIns="91440" bIns="45720" rtlCol="0" anchor="ctr">
            <a:normAutofit/>
          </a:bodyPr>
          <a:lstStyle>
            <a:defPPr>
              <a:defRPr lang="fr-FR"/>
            </a:defPPr>
            <a:lvl1pPr algn="l" defTabSz="457200" rtl="0" eaLnBrk="1" latinLnBrk="0" hangingPunct="1">
              <a:spcBef>
                <a:spcPct val="0"/>
              </a:spcBef>
              <a:buNone/>
              <a:defRPr lang="fr-FR" sz="7200" b="0" i="0" kern="1200" cap="all" baseline="0" dirty="0">
                <a:solidFill>
                  <a:schemeClr val="bg1">
                    <a:lumMod val="75000"/>
                    <a:lumOff val="25000"/>
                  </a:schemeClr>
                </a:solidFill>
                <a:latin typeface="+mj-lt"/>
                <a:ea typeface="+mj-ea"/>
                <a:cs typeface="+mj-cs"/>
              </a:defRPr>
            </a:lvl1pPr>
            <a:lvl2pPr eaLnBrk="1" hangingPunct="1">
              <a:defRPr lang="fr-FR">
                <a:solidFill>
                  <a:schemeClr val="tx2"/>
                </a:solidFill>
              </a:defRPr>
            </a:lvl2pPr>
            <a:lvl3pPr eaLnBrk="1" hangingPunct="1">
              <a:defRPr lang="fr-FR">
                <a:solidFill>
                  <a:schemeClr val="tx2"/>
                </a:solidFill>
              </a:defRPr>
            </a:lvl3pPr>
            <a:lvl4pPr eaLnBrk="1" hangingPunct="1">
              <a:defRPr lang="fr-FR">
                <a:solidFill>
                  <a:schemeClr val="tx2"/>
                </a:solidFill>
              </a:defRPr>
            </a:lvl4pPr>
            <a:lvl5pPr eaLnBrk="1" hangingPunct="1">
              <a:defRPr lang="fr-FR">
                <a:solidFill>
                  <a:schemeClr val="tx2"/>
                </a:solidFill>
              </a:defRPr>
            </a:lvl5pPr>
            <a:lvl6pPr eaLnBrk="1" hangingPunct="1">
              <a:defRPr lang="fr-FR">
                <a:solidFill>
                  <a:schemeClr val="tx2"/>
                </a:solidFill>
              </a:defRPr>
            </a:lvl6pPr>
            <a:lvl7pPr eaLnBrk="1" hangingPunct="1">
              <a:defRPr lang="fr-FR">
                <a:solidFill>
                  <a:schemeClr val="tx2"/>
                </a:solidFill>
              </a:defRPr>
            </a:lvl7pPr>
            <a:lvl8pPr eaLnBrk="1" hangingPunct="1">
              <a:defRPr lang="fr-FR">
                <a:solidFill>
                  <a:schemeClr val="tx2"/>
                </a:solidFill>
              </a:defRPr>
            </a:lvl8pPr>
            <a:lvl9pPr eaLnBrk="1" hangingPunct="1">
              <a:defRPr lang="fr-FR">
                <a:solidFill>
                  <a:schemeClr val="tx2"/>
                </a:solidFill>
              </a:defRPr>
            </a:lvl9pPr>
          </a:lstStyle>
          <a:p>
            <a:pPr algn="ctr"/>
            <a:r>
              <a:rPr lang="en-US" sz="1800" cap="none" noProof="0" dirty="0"/>
              <a:t>31 December 2025</a:t>
            </a:r>
          </a:p>
        </p:txBody>
      </p:sp>
    </p:spTree>
    <p:extLst>
      <p:ext uri="{BB962C8B-B14F-4D97-AF65-F5344CB8AC3E}">
        <p14:creationId xmlns:p14="http://schemas.microsoft.com/office/powerpoint/2010/main" val="359702703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a:extLst>
            <a:ext uri="{FF2B5EF4-FFF2-40B4-BE49-F238E27FC236}">
              <a16:creationId xmlns:a16="http://schemas.microsoft.com/office/drawing/2014/main" id="{BF15DE0F-D5DC-8964-5584-B4D130BD4E0E}"/>
            </a:ext>
          </a:extLst>
        </p:cNvPr>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1748F69F-1082-0145-966F-AF217CF0EE1D}"/>
              </a:ext>
            </a:extLst>
          </p:cNvPr>
          <p:cNvSpPr>
            <a:spLocks noGrp="1"/>
          </p:cNvSpPr>
          <p:nvPr>
            <p:ph type="sldNum" sz="quarter" idx="4"/>
          </p:nvPr>
        </p:nvSpPr>
        <p:spPr>
          <a:xfrm>
            <a:off x="11110685" y="295729"/>
            <a:ext cx="838199" cy="767687"/>
          </a:xfrm>
        </p:spPr>
        <p:txBody>
          <a:bodyPr rtlCol="0"/>
          <a:lstStyle>
            <a:defPPr>
              <a:defRPr lang="fr-FR"/>
            </a:defPPr>
          </a:lstStyle>
          <a:p>
            <a:pPr rtl="0"/>
            <a:fld id="{D57F1E4F-1CFF-5643-939E-02111984F565}" type="slidenum">
              <a:rPr lang="en-US" noProof="0" smtClean="0"/>
              <a:pPr rtl="0"/>
              <a:t>10</a:t>
            </a:fld>
            <a:endParaRPr lang="en-US" noProof="0" dirty="0"/>
          </a:p>
        </p:txBody>
      </p:sp>
      <p:sp>
        <p:nvSpPr>
          <p:cNvPr id="10" name="Espace réservé du texte 2">
            <a:extLst>
              <a:ext uri="{FF2B5EF4-FFF2-40B4-BE49-F238E27FC236}">
                <a16:creationId xmlns:a16="http://schemas.microsoft.com/office/drawing/2014/main" id="{313A07CD-44F1-6462-4C40-4CC0692117DE}"/>
              </a:ext>
            </a:extLst>
          </p:cNvPr>
          <p:cNvSpPr txBox="1">
            <a:spLocks/>
          </p:cNvSpPr>
          <p:nvPr/>
        </p:nvSpPr>
        <p:spPr>
          <a:xfrm>
            <a:off x="600722" y="438109"/>
            <a:ext cx="10598219" cy="4246390"/>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br>
              <a:rPr lang="en-US" sz="1600" cap="none" noProof="0" dirty="0">
                <a:latin typeface="Amasis MT Pro" panose="020F0502020204030204" pitchFamily="18" charset="0"/>
              </a:rPr>
            </a:br>
            <a:endParaRPr lang="en-US" sz="1800" cap="none" noProof="0" dirty="0">
              <a:latin typeface="Amasis MT Pro" panose="020F0502020204030204" pitchFamily="18" charset="0"/>
            </a:endParaRPr>
          </a:p>
        </p:txBody>
      </p:sp>
      <p:sp>
        <p:nvSpPr>
          <p:cNvPr id="4" name="Espace réservé du texte 2">
            <a:extLst>
              <a:ext uri="{FF2B5EF4-FFF2-40B4-BE49-F238E27FC236}">
                <a16:creationId xmlns:a16="http://schemas.microsoft.com/office/drawing/2014/main" id="{217C97FA-F863-4027-875E-3AAF422ADD03}"/>
              </a:ext>
            </a:extLst>
          </p:cNvPr>
          <p:cNvSpPr txBox="1">
            <a:spLocks/>
          </p:cNvSpPr>
          <p:nvPr/>
        </p:nvSpPr>
        <p:spPr>
          <a:xfrm>
            <a:off x="1375011" y="1504909"/>
            <a:ext cx="9049639" cy="4246390"/>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r>
              <a:rPr lang="en-US" noProof="0" dirty="0">
                <a:latin typeface="Amasis MT Pro" panose="02040504050005020304" pitchFamily="18" charset="0"/>
              </a:rPr>
              <a:t>Component 1: 1.5686 | Explained inertia: 0.1941 (19.41%) - Cumulative: 19.41%</a:t>
            </a:r>
          </a:p>
          <a:p>
            <a:pPr algn="l"/>
            <a:r>
              <a:rPr lang="en-US" noProof="0" dirty="0">
                <a:latin typeface="Amasis MT Pro" panose="02040504050005020304" pitchFamily="18" charset="0"/>
              </a:rPr>
              <a:t>Component 2: 1.4662 | Explained inertia: 0.1814 (18.14%) - Cumulative: 37.56%</a:t>
            </a:r>
          </a:p>
          <a:p>
            <a:pPr algn="l"/>
            <a:r>
              <a:rPr lang="en-US" noProof="0" dirty="0">
                <a:latin typeface="Amasis MT Pro" panose="02040504050005020304" pitchFamily="18" charset="0"/>
              </a:rPr>
              <a:t>Component 3: 1.1356 | Explained inertia: 0.1405 (14.05%) - Cumulative: 51.61%</a:t>
            </a:r>
          </a:p>
          <a:p>
            <a:pPr algn="l"/>
            <a:r>
              <a:rPr lang="en-US" noProof="0" dirty="0">
                <a:latin typeface="Amasis MT Pro" panose="02040504050005020304" pitchFamily="18" charset="0"/>
              </a:rPr>
              <a:t>Component 4: 1.0782 | Explained inertia: 0.1334 (13.34%) - Cumulative: 64.95%</a:t>
            </a:r>
          </a:p>
          <a:p>
            <a:pPr algn="l"/>
            <a:r>
              <a:rPr lang="en-US" noProof="0" dirty="0">
                <a:latin typeface="Amasis MT Pro" panose="02040504050005020304" pitchFamily="18" charset="0"/>
              </a:rPr>
              <a:t>Component 5: 0.8548 | Explained inertia: 0.1058 (10.58%) - Cumulative: 75.53%</a:t>
            </a:r>
          </a:p>
          <a:p>
            <a:pPr algn="l"/>
            <a:r>
              <a:rPr lang="en-US" noProof="0" dirty="0">
                <a:latin typeface="Amasis MT Pro" panose="02040504050005020304" pitchFamily="18" charset="0"/>
              </a:rPr>
              <a:t>Component 6: 0.8140 | Explained inertia: 0.1007 (10.07%) - Cumulative: 85.60%</a:t>
            </a:r>
          </a:p>
          <a:p>
            <a:pPr algn="l"/>
            <a:r>
              <a:rPr lang="en-US" noProof="0" dirty="0">
                <a:latin typeface="Amasis MT Pro" panose="02040504050005020304" pitchFamily="18" charset="0"/>
              </a:rPr>
              <a:t>Component 7: 0.6263 | Explained inertia: 0.0775 (7.75%) - Cumulative: 93.35%</a:t>
            </a:r>
          </a:p>
          <a:p>
            <a:pPr algn="l"/>
            <a:r>
              <a:rPr lang="en-US" noProof="0" dirty="0">
                <a:latin typeface="Amasis MT Pro" panose="02040504050005020304" pitchFamily="18" charset="0"/>
              </a:rPr>
              <a:t>Component 8: 0.5372 | Explained inertia: 0.0665 (6.65%) - Cumulative: 100.00%</a:t>
            </a:r>
          </a:p>
          <a:p>
            <a:pPr algn="l"/>
            <a:endParaRPr lang="en-US" dirty="0">
              <a:latin typeface="Amasis MT Pro" panose="02040504050005020304" pitchFamily="18" charset="0"/>
            </a:endParaRPr>
          </a:p>
          <a:p>
            <a:pPr algn="l"/>
            <a:r>
              <a:rPr lang="en-US" sz="1800" dirty="0">
                <a:latin typeface="Amasis MT Pro" panose="02040504050005020304" pitchFamily="18" charset="0"/>
              </a:rPr>
              <a:t>PCA Eigenvalues: first 4 explain 65%. No single dominant factor—multifactorial hydraulic behavior requires multiple dimensions for full analysis.</a:t>
            </a:r>
            <a:br>
              <a:rPr lang="en-US" dirty="0">
                <a:latin typeface="Amasis MT Pro" panose="02040504050005020304" pitchFamily="18" charset="0"/>
              </a:rPr>
            </a:br>
            <a:endParaRPr lang="en-US" noProof="0" dirty="0">
              <a:latin typeface="Amasis MT Pro" panose="02040504050005020304" pitchFamily="18" charset="0"/>
            </a:endParaRPr>
          </a:p>
          <a:p>
            <a:pPr algn="l"/>
            <a:endParaRPr lang="en-US" sz="1800" cap="none" noProof="0" dirty="0">
              <a:latin typeface="Amasis MT Pro" panose="02040504050005020304" pitchFamily="18" charset="0"/>
            </a:endParaRPr>
          </a:p>
        </p:txBody>
      </p:sp>
    </p:spTree>
    <p:extLst>
      <p:ext uri="{BB962C8B-B14F-4D97-AF65-F5344CB8AC3E}">
        <p14:creationId xmlns:p14="http://schemas.microsoft.com/office/powerpoint/2010/main" val="395642922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a:extLst>
            <a:ext uri="{FF2B5EF4-FFF2-40B4-BE49-F238E27FC236}">
              <a16:creationId xmlns:a16="http://schemas.microsoft.com/office/drawing/2014/main" id="{3C007DD5-83CE-B235-E777-62DFEADB5BD5}"/>
            </a:ext>
          </a:extLst>
        </p:cNvPr>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0F1E8880-6A56-D097-3C9C-E70286F3A377}"/>
              </a:ext>
            </a:extLst>
          </p:cNvPr>
          <p:cNvSpPr>
            <a:spLocks noGrp="1"/>
          </p:cNvSpPr>
          <p:nvPr>
            <p:ph type="sldNum" sz="quarter" idx="4"/>
          </p:nvPr>
        </p:nvSpPr>
        <p:spPr>
          <a:xfrm>
            <a:off x="11110685" y="295729"/>
            <a:ext cx="838199" cy="767687"/>
          </a:xfrm>
        </p:spPr>
        <p:txBody>
          <a:bodyPr rtlCol="0"/>
          <a:lstStyle>
            <a:defPPr>
              <a:defRPr lang="fr-FR"/>
            </a:defPPr>
          </a:lstStyle>
          <a:p>
            <a:pPr rtl="0"/>
            <a:fld id="{D57F1E4F-1CFF-5643-939E-02111984F565}" type="slidenum">
              <a:rPr lang="en-US" noProof="0" smtClean="0"/>
              <a:pPr rtl="0"/>
              <a:t>11</a:t>
            </a:fld>
            <a:endParaRPr lang="en-US" noProof="0" dirty="0"/>
          </a:p>
        </p:txBody>
      </p:sp>
      <p:sp>
        <p:nvSpPr>
          <p:cNvPr id="10" name="Espace réservé du texte 2">
            <a:extLst>
              <a:ext uri="{FF2B5EF4-FFF2-40B4-BE49-F238E27FC236}">
                <a16:creationId xmlns:a16="http://schemas.microsoft.com/office/drawing/2014/main" id="{5AF0A85F-FEBA-4EB6-696B-71C23663EC52}"/>
              </a:ext>
            </a:extLst>
          </p:cNvPr>
          <p:cNvSpPr txBox="1">
            <a:spLocks/>
          </p:cNvSpPr>
          <p:nvPr/>
        </p:nvSpPr>
        <p:spPr>
          <a:xfrm>
            <a:off x="600722" y="438109"/>
            <a:ext cx="10598219" cy="4246390"/>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br>
              <a:rPr lang="en-US" sz="1600" cap="none" noProof="0" dirty="0">
                <a:latin typeface="Amasis MT Pro" panose="020F0502020204030204" pitchFamily="18" charset="0"/>
              </a:rPr>
            </a:br>
            <a:endParaRPr lang="en-US" sz="1800" cap="none" noProof="0" dirty="0">
              <a:latin typeface="Amasis MT Pro" panose="020F0502020204030204" pitchFamily="18" charset="0"/>
            </a:endParaRPr>
          </a:p>
        </p:txBody>
      </p:sp>
      <p:pic>
        <p:nvPicPr>
          <p:cNvPr id="2" name="Image 1" descr="Une image contenant texte, capture d’écran, Parallèle, diagramme&#10;&#10;Le contenu généré par l’IA peut être incorrect.">
            <a:extLst>
              <a:ext uri="{FF2B5EF4-FFF2-40B4-BE49-F238E27FC236}">
                <a16:creationId xmlns:a16="http://schemas.microsoft.com/office/drawing/2014/main" id="{0830DFF4-8B54-23A2-6392-E780C9352695}"/>
              </a:ext>
            </a:extLst>
          </p:cNvPr>
          <p:cNvPicPr>
            <a:picLocks noChangeAspect="1"/>
          </p:cNvPicPr>
          <p:nvPr/>
        </p:nvPicPr>
        <p:blipFill>
          <a:blip r:embed="rId3"/>
          <a:stretch>
            <a:fillRect/>
          </a:stretch>
        </p:blipFill>
        <p:spPr>
          <a:xfrm>
            <a:off x="1962375" y="438109"/>
            <a:ext cx="7786657" cy="4264122"/>
          </a:xfrm>
          <a:prstGeom prst="rect">
            <a:avLst/>
          </a:prstGeom>
        </p:spPr>
      </p:pic>
      <p:sp>
        <p:nvSpPr>
          <p:cNvPr id="3" name="Espace réservé du texte 2">
            <a:extLst>
              <a:ext uri="{FF2B5EF4-FFF2-40B4-BE49-F238E27FC236}">
                <a16:creationId xmlns:a16="http://schemas.microsoft.com/office/drawing/2014/main" id="{FFDF97D7-9A9D-75AC-3B3B-9763A15D835F}"/>
              </a:ext>
            </a:extLst>
          </p:cNvPr>
          <p:cNvSpPr txBox="1">
            <a:spLocks/>
          </p:cNvSpPr>
          <p:nvPr/>
        </p:nvSpPr>
        <p:spPr>
          <a:xfrm>
            <a:off x="1700981" y="4702231"/>
            <a:ext cx="9537289" cy="1717660"/>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r>
              <a:rPr lang="en-US" sz="1800" cap="none" dirty="0">
                <a:latin typeface="Amasis MT Pro" panose="02040504050005020304" pitchFamily="18" charset="0"/>
              </a:rPr>
              <a:t>PCA scores heatmap : shows each channel's position on 8 principal components. Red = high scores, blue = low scores. Reveals atypical canal profiles and which channels drive the main variability patterns.</a:t>
            </a:r>
            <a:br>
              <a:rPr lang="en-US" sz="1800" cap="none" dirty="0">
                <a:latin typeface="Amasis MT Pro" panose="02040504050005020304" pitchFamily="18" charset="0"/>
              </a:rPr>
            </a:br>
            <a:endParaRPr lang="en-US" sz="2400" cap="none" noProof="0" dirty="0">
              <a:latin typeface="Amasis MT Pro" panose="02040504050005020304" pitchFamily="18" charset="0"/>
            </a:endParaRPr>
          </a:p>
        </p:txBody>
      </p:sp>
    </p:spTree>
    <p:extLst>
      <p:ext uri="{BB962C8B-B14F-4D97-AF65-F5344CB8AC3E}">
        <p14:creationId xmlns:p14="http://schemas.microsoft.com/office/powerpoint/2010/main" val="245819284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a:extLst>
            <a:ext uri="{FF2B5EF4-FFF2-40B4-BE49-F238E27FC236}">
              <a16:creationId xmlns:a16="http://schemas.microsoft.com/office/drawing/2014/main" id="{41024CD4-8BF7-F9E7-0C35-4196E7E58961}"/>
            </a:ext>
          </a:extLst>
        </p:cNvPr>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40890977-8BC2-5E7A-BD6C-6A6A9721B489}"/>
              </a:ext>
            </a:extLst>
          </p:cNvPr>
          <p:cNvSpPr>
            <a:spLocks noGrp="1"/>
          </p:cNvSpPr>
          <p:nvPr>
            <p:ph type="sldNum" sz="quarter" idx="4"/>
          </p:nvPr>
        </p:nvSpPr>
        <p:spPr>
          <a:xfrm>
            <a:off x="11110685" y="295729"/>
            <a:ext cx="838199" cy="767687"/>
          </a:xfrm>
        </p:spPr>
        <p:txBody>
          <a:bodyPr rtlCol="0"/>
          <a:lstStyle>
            <a:defPPr>
              <a:defRPr lang="fr-FR"/>
            </a:defPPr>
          </a:lstStyle>
          <a:p>
            <a:pPr rtl="0"/>
            <a:fld id="{D57F1E4F-1CFF-5643-939E-02111984F565}" type="slidenum">
              <a:rPr lang="en-US" noProof="0" smtClean="0"/>
              <a:pPr rtl="0"/>
              <a:t>12</a:t>
            </a:fld>
            <a:endParaRPr lang="en-US" noProof="0" dirty="0"/>
          </a:p>
        </p:txBody>
      </p:sp>
      <p:sp>
        <p:nvSpPr>
          <p:cNvPr id="10" name="Espace réservé du texte 2">
            <a:extLst>
              <a:ext uri="{FF2B5EF4-FFF2-40B4-BE49-F238E27FC236}">
                <a16:creationId xmlns:a16="http://schemas.microsoft.com/office/drawing/2014/main" id="{4B9C9D96-0532-730F-4844-886B8A81BC01}"/>
              </a:ext>
            </a:extLst>
          </p:cNvPr>
          <p:cNvSpPr txBox="1">
            <a:spLocks/>
          </p:cNvSpPr>
          <p:nvPr/>
        </p:nvSpPr>
        <p:spPr>
          <a:xfrm>
            <a:off x="600722" y="438109"/>
            <a:ext cx="10598219" cy="4246390"/>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br>
              <a:rPr lang="en-US" sz="1600" cap="none" noProof="0" dirty="0">
                <a:latin typeface="Amasis MT Pro" panose="020F0502020204030204" pitchFamily="18" charset="0"/>
              </a:rPr>
            </a:br>
            <a:endParaRPr lang="en-US" sz="1800" cap="none" noProof="0" dirty="0">
              <a:latin typeface="Amasis MT Pro" panose="020F0502020204030204" pitchFamily="18" charset="0"/>
            </a:endParaRPr>
          </a:p>
        </p:txBody>
      </p:sp>
      <p:pic>
        <p:nvPicPr>
          <p:cNvPr id="2" name="Image 1" descr="Une image contenant texte, capture d’écran, carré, Rectangle&#10;&#10;Le contenu généré par l’IA peut être incorrect.">
            <a:extLst>
              <a:ext uri="{FF2B5EF4-FFF2-40B4-BE49-F238E27FC236}">
                <a16:creationId xmlns:a16="http://schemas.microsoft.com/office/drawing/2014/main" id="{D8BBF1CC-E1B3-84A1-099D-8AF5919DD4DB}"/>
              </a:ext>
            </a:extLst>
          </p:cNvPr>
          <p:cNvPicPr>
            <a:picLocks noChangeAspect="1"/>
          </p:cNvPicPr>
          <p:nvPr/>
        </p:nvPicPr>
        <p:blipFill>
          <a:blip r:embed="rId3"/>
          <a:stretch>
            <a:fillRect/>
          </a:stretch>
        </p:blipFill>
        <p:spPr>
          <a:xfrm>
            <a:off x="3019471" y="510929"/>
            <a:ext cx="5760720" cy="4281170"/>
          </a:xfrm>
          <a:prstGeom prst="rect">
            <a:avLst/>
          </a:prstGeom>
        </p:spPr>
      </p:pic>
      <p:sp>
        <p:nvSpPr>
          <p:cNvPr id="3" name="Espace réservé du texte 2">
            <a:extLst>
              <a:ext uri="{FF2B5EF4-FFF2-40B4-BE49-F238E27FC236}">
                <a16:creationId xmlns:a16="http://schemas.microsoft.com/office/drawing/2014/main" id="{C7AA40E2-1164-3F3C-5DB0-67209BB9A52C}"/>
              </a:ext>
            </a:extLst>
          </p:cNvPr>
          <p:cNvSpPr txBox="1">
            <a:spLocks/>
          </p:cNvSpPr>
          <p:nvPr/>
        </p:nvSpPr>
        <p:spPr>
          <a:xfrm>
            <a:off x="1003367" y="4792099"/>
            <a:ext cx="9792928" cy="1632155"/>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r>
              <a:rPr lang="en-US" sz="1800" cap="none" dirty="0">
                <a:latin typeface="Amasis MT Pro" panose="02040504050005020304" pitchFamily="18" charset="0"/>
              </a:rPr>
              <a:t>PCA loadings heatmap (variables): shows how each of the 8 variables contributes to the 8 principal components. Red = strong positive loading, blue = strong negative loading. Highlights key drivers: component 5 dominated by siltation (0.77), component 6 by temperature (0.71).</a:t>
            </a:r>
            <a:endParaRPr lang="en-US" sz="2400" cap="none" noProof="0" dirty="0">
              <a:latin typeface="Amasis MT Pro" panose="02040504050005020304" pitchFamily="18" charset="0"/>
            </a:endParaRPr>
          </a:p>
        </p:txBody>
      </p:sp>
    </p:spTree>
    <p:extLst>
      <p:ext uri="{BB962C8B-B14F-4D97-AF65-F5344CB8AC3E}">
        <p14:creationId xmlns:p14="http://schemas.microsoft.com/office/powerpoint/2010/main" val="232947348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a:extLst>
            <a:ext uri="{FF2B5EF4-FFF2-40B4-BE49-F238E27FC236}">
              <a16:creationId xmlns:a16="http://schemas.microsoft.com/office/drawing/2014/main" id="{FEF53728-7E0F-F0C7-08D6-BE4FD799E2F4}"/>
            </a:ext>
          </a:extLst>
        </p:cNvPr>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E66506E3-CA47-99B3-7BEB-FFFEE5EA7FB6}"/>
              </a:ext>
            </a:extLst>
          </p:cNvPr>
          <p:cNvSpPr>
            <a:spLocks noGrp="1"/>
          </p:cNvSpPr>
          <p:nvPr>
            <p:ph type="sldNum" sz="quarter" idx="4"/>
          </p:nvPr>
        </p:nvSpPr>
        <p:spPr>
          <a:xfrm>
            <a:off x="11110685" y="295729"/>
            <a:ext cx="838199" cy="767687"/>
          </a:xfrm>
        </p:spPr>
        <p:txBody>
          <a:bodyPr rtlCol="0"/>
          <a:lstStyle>
            <a:defPPr>
              <a:defRPr lang="fr-FR"/>
            </a:defPPr>
          </a:lstStyle>
          <a:p>
            <a:pPr rtl="0"/>
            <a:fld id="{D57F1E4F-1CFF-5643-939E-02111984F565}" type="slidenum">
              <a:rPr lang="en-US" noProof="0" smtClean="0"/>
              <a:pPr rtl="0"/>
              <a:t>13</a:t>
            </a:fld>
            <a:endParaRPr lang="en-US" noProof="0" dirty="0"/>
          </a:p>
        </p:txBody>
      </p:sp>
      <p:sp>
        <p:nvSpPr>
          <p:cNvPr id="10" name="Espace réservé du texte 2">
            <a:extLst>
              <a:ext uri="{FF2B5EF4-FFF2-40B4-BE49-F238E27FC236}">
                <a16:creationId xmlns:a16="http://schemas.microsoft.com/office/drawing/2014/main" id="{8FA16273-9280-8704-468E-1DC357D28268}"/>
              </a:ext>
            </a:extLst>
          </p:cNvPr>
          <p:cNvSpPr txBox="1">
            <a:spLocks/>
          </p:cNvSpPr>
          <p:nvPr/>
        </p:nvSpPr>
        <p:spPr>
          <a:xfrm>
            <a:off x="600722" y="438109"/>
            <a:ext cx="10598219" cy="4246390"/>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br>
              <a:rPr lang="en-US" sz="1600" cap="none" noProof="0" dirty="0">
                <a:latin typeface="Amasis MT Pro" panose="020F0502020204030204" pitchFamily="18" charset="0"/>
              </a:rPr>
            </a:br>
            <a:endParaRPr lang="en-US" sz="1800" cap="none" noProof="0" dirty="0">
              <a:latin typeface="Amasis MT Pro" panose="020F0502020204030204" pitchFamily="18" charset="0"/>
            </a:endParaRPr>
          </a:p>
        </p:txBody>
      </p:sp>
      <p:pic>
        <p:nvPicPr>
          <p:cNvPr id="2" name="Image 1" descr="Une image contenant texte, capture d’écran, Police, nombre&#10;&#10;Le contenu généré par l’IA peut être incorrect.">
            <a:extLst>
              <a:ext uri="{FF2B5EF4-FFF2-40B4-BE49-F238E27FC236}">
                <a16:creationId xmlns:a16="http://schemas.microsoft.com/office/drawing/2014/main" id="{A7138DCE-3C9D-61BE-3E1B-8DFCC4FDBF0C}"/>
              </a:ext>
            </a:extLst>
          </p:cNvPr>
          <p:cNvPicPr>
            <a:picLocks noChangeAspect="1"/>
          </p:cNvPicPr>
          <p:nvPr/>
        </p:nvPicPr>
        <p:blipFill>
          <a:blip r:embed="rId3"/>
          <a:stretch>
            <a:fillRect/>
          </a:stretch>
        </p:blipFill>
        <p:spPr>
          <a:xfrm>
            <a:off x="2672961" y="870922"/>
            <a:ext cx="6846078" cy="5116155"/>
          </a:xfrm>
          <a:prstGeom prst="rect">
            <a:avLst/>
          </a:prstGeom>
        </p:spPr>
      </p:pic>
    </p:spTree>
    <p:extLst>
      <p:ext uri="{BB962C8B-B14F-4D97-AF65-F5344CB8AC3E}">
        <p14:creationId xmlns:p14="http://schemas.microsoft.com/office/powerpoint/2010/main" val="113232221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a:extLst>
            <a:ext uri="{FF2B5EF4-FFF2-40B4-BE49-F238E27FC236}">
              <a16:creationId xmlns:a16="http://schemas.microsoft.com/office/drawing/2014/main" id="{90C6B8B4-D21D-851E-0D84-26911461CF2F}"/>
            </a:ext>
          </a:extLst>
        </p:cNvPr>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DC17E1E5-30BB-3566-E6B0-4F7D951B3AA8}"/>
              </a:ext>
            </a:extLst>
          </p:cNvPr>
          <p:cNvSpPr>
            <a:spLocks noGrp="1"/>
          </p:cNvSpPr>
          <p:nvPr>
            <p:ph type="sldNum" sz="quarter" idx="4"/>
          </p:nvPr>
        </p:nvSpPr>
        <p:spPr>
          <a:xfrm>
            <a:off x="11110685" y="295729"/>
            <a:ext cx="838199" cy="767687"/>
          </a:xfrm>
        </p:spPr>
        <p:txBody>
          <a:bodyPr rtlCol="0"/>
          <a:lstStyle>
            <a:defPPr>
              <a:defRPr lang="fr-FR"/>
            </a:defPPr>
          </a:lstStyle>
          <a:p>
            <a:pPr rtl="0"/>
            <a:fld id="{D57F1E4F-1CFF-5643-939E-02111984F565}" type="slidenum">
              <a:rPr lang="en-US" noProof="0" smtClean="0"/>
              <a:pPr rtl="0"/>
              <a:t>14</a:t>
            </a:fld>
            <a:endParaRPr lang="en-US" noProof="0" dirty="0"/>
          </a:p>
        </p:txBody>
      </p:sp>
      <p:sp>
        <p:nvSpPr>
          <p:cNvPr id="10" name="Espace réservé du texte 2">
            <a:extLst>
              <a:ext uri="{FF2B5EF4-FFF2-40B4-BE49-F238E27FC236}">
                <a16:creationId xmlns:a16="http://schemas.microsoft.com/office/drawing/2014/main" id="{08AF216E-0559-63D5-782D-3AA4CE521E35}"/>
              </a:ext>
            </a:extLst>
          </p:cNvPr>
          <p:cNvSpPr txBox="1">
            <a:spLocks/>
          </p:cNvSpPr>
          <p:nvPr/>
        </p:nvSpPr>
        <p:spPr>
          <a:xfrm>
            <a:off x="600722" y="438109"/>
            <a:ext cx="10598219" cy="4246390"/>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br>
              <a:rPr lang="en-US" sz="1600" cap="none" noProof="0" dirty="0">
                <a:latin typeface="Amasis MT Pro" panose="020F0502020204030204" pitchFamily="18" charset="0"/>
              </a:rPr>
            </a:br>
            <a:endParaRPr lang="en-US" sz="1800" cap="none" noProof="0" dirty="0">
              <a:latin typeface="Amasis MT Pro" panose="020F0502020204030204" pitchFamily="18" charset="0"/>
            </a:endParaRPr>
          </a:p>
        </p:txBody>
      </p:sp>
      <p:pic>
        <p:nvPicPr>
          <p:cNvPr id="2" name="Image 1" descr="Une image contenant texte, ligne, diagramme, Tracé&#10;&#10;Le contenu généré par l’IA peut être incorrect.">
            <a:extLst>
              <a:ext uri="{FF2B5EF4-FFF2-40B4-BE49-F238E27FC236}">
                <a16:creationId xmlns:a16="http://schemas.microsoft.com/office/drawing/2014/main" id="{83A47CB0-7BF4-9D89-C120-278A144E9F7D}"/>
              </a:ext>
            </a:extLst>
          </p:cNvPr>
          <p:cNvPicPr>
            <a:picLocks noChangeAspect="1"/>
          </p:cNvPicPr>
          <p:nvPr/>
        </p:nvPicPr>
        <p:blipFill>
          <a:blip r:embed="rId3"/>
          <a:stretch>
            <a:fillRect/>
          </a:stretch>
        </p:blipFill>
        <p:spPr>
          <a:xfrm>
            <a:off x="2635767" y="998222"/>
            <a:ext cx="6528128" cy="4861556"/>
          </a:xfrm>
          <a:prstGeom prst="rect">
            <a:avLst/>
          </a:prstGeom>
        </p:spPr>
      </p:pic>
    </p:spTree>
    <p:extLst>
      <p:ext uri="{BB962C8B-B14F-4D97-AF65-F5344CB8AC3E}">
        <p14:creationId xmlns:p14="http://schemas.microsoft.com/office/powerpoint/2010/main" val="210052707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a:extLst>
            <a:ext uri="{FF2B5EF4-FFF2-40B4-BE49-F238E27FC236}">
              <a16:creationId xmlns:a16="http://schemas.microsoft.com/office/drawing/2014/main" id="{AD7440C9-D6CB-05A3-5AAE-51CD4539B5DC}"/>
            </a:ext>
          </a:extLst>
        </p:cNvPr>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9E2D36B8-C93D-D9E7-C559-36D53B99853E}"/>
              </a:ext>
            </a:extLst>
          </p:cNvPr>
          <p:cNvSpPr>
            <a:spLocks noGrp="1"/>
          </p:cNvSpPr>
          <p:nvPr>
            <p:ph type="sldNum" sz="quarter" idx="4"/>
          </p:nvPr>
        </p:nvSpPr>
        <p:spPr>
          <a:xfrm>
            <a:off x="11110685" y="295729"/>
            <a:ext cx="838199" cy="767687"/>
          </a:xfrm>
        </p:spPr>
        <p:txBody>
          <a:bodyPr rtlCol="0"/>
          <a:lstStyle>
            <a:defPPr>
              <a:defRPr lang="fr-FR"/>
            </a:defPPr>
          </a:lstStyle>
          <a:p>
            <a:pPr rtl="0"/>
            <a:fld id="{D57F1E4F-1CFF-5643-939E-02111984F565}" type="slidenum">
              <a:rPr lang="en-US" noProof="0" smtClean="0"/>
              <a:pPr rtl="0"/>
              <a:t>15</a:t>
            </a:fld>
            <a:endParaRPr lang="en-US" noProof="0" dirty="0"/>
          </a:p>
        </p:txBody>
      </p:sp>
      <p:sp>
        <p:nvSpPr>
          <p:cNvPr id="10" name="Espace réservé du texte 2">
            <a:extLst>
              <a:ext uri="{FF2B5EF4-FFF2-40B4-BE49-F238E27FC236}">
                <a16:creationId xmlns:a16="http://schemas.microsoft.com/office/drawing/2014/main" id="{C0C0C661-E7CE-B300-C75D-1E900DC28C0E}"/>
              </a:ext>
            </a:extLst>
          </p:cNvPr>
          <p:cNvSpPr txBox="1">
            <a:spLocks/>
          </p:cNvSpPr>
          <p:nvPr/>
        </p:nvSpPr>
        <p:spPr>
          <a:xfrm>
            <a:off x="600722" y="438109"/>
            <a:ext cx="10598219" cy="4246390"/>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br>
              <a:rPr lang="en-US" sz="1600" cap="none" noProof="0" dirty="0">
                <a:latin typeface="Amasis MT Pro" panose="020F0502020204030204" pitchFamily="18" charset="0"/>
              </a:rPr>
            </a:br>
            <a:endParaRPr lang="en-US" sz="1800" cap="none" noProof="0" dirty="0">
              <a:latin typeface="Amasis MT Pro" panose="020F0502020204030204" pitchFamily="18" charset="0"/>
            </a:endParaRPr>
          </a:p>
        </p:txBody>
      </p:sp>
      <p:pic>
        <p:nvPicPr>
          <p:cNvPr id="2" name="Image 1" descr="Une image contenant texte, capture d’écran, ligne, diagramme&#10;&#10;Le contenu généré par l’IA peut être incorrect.">
            <a:extLst>
              <a:ext uri="{FF2B5EF4-FFF2-40B4-BE49-F238E27FC236}">
                <a16:creationId xmlns:a16="http://schemas.microsoft.com/office/drawing/2014/main" id="{03853C43-FF46-96D9-27D0-57A226044A44}"/>
              </a:ext>
            </a:extLst>
          </p:cNvPr>
          <p:cNvPicPr>
            <a:picLocks noChangeAspect="1"/>
          </p:cNvPicPr>
          <p:nvPr/>
        </p:nvPicPr>
        <p:blipFill>
          <a:blip r:embed="rId3"/>
          <a:stretch>
            <a:fillRect/>
          </a:stretch>
        </p:blipFill>
        <p:spPr>
          <a:xfrm>
            <a:off x="1812759" y="438109"/>
            <a:ext cx="8085890" cy="4388770"/>
          </a:xfrm>
          <a:prstGeom prst="rect">
            <a:avLst/>
          </a:prstGeom>
        </p:spPr>
      </p:pic>
      <p:sp>
        <p:nvSpPr>
          <p:cNvPr id="3" name="Espace réservé du texte 2">
            <a:extLst>
              <a:ext uri="{FF2B5EF4-FFF2-40B4-BE49-F238E27FC236}">
                <a16:creationId xmlns:a16="http://schemas.microsoft.com/office/drawing/2014/main" id="{803B0EA2-060D-9651-7BB2-0F67F83725CA}"/>
              </a:ext>
            </a:extLst>
          </p:cNvPr>
          <p:cNvSpPr txBox="1">
            <a:spLocks/>
          </p:cNvSpPr>
          <p:nvPr/>
        </p:nvSpPr>
        <p:spPr>
          <a:xfrm>
            <a:off x="949289" y="4969259"/>
            <a:ext cx="9901084" cy="1450632"/>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r>
              <a:rPr lang="en-US" sz="1800" cap="none" dirty="0">
                <a:latin typeface="Amasis MT Pro" panose="02040504050005020304" pitchFamily="18" charset="0"/>
              </a:rPr>
              <a:t>Quality of representation (channels 1-25): shows how well each channel is represented on PCA axis 1, axis 2, and factor plane (1-2). Darker colors = better representation. Identifies channels most/least well-described by the first two axes.</a:t>
            </a:r>
            <a:endParaRPr lang="en-US" sz="2400" cap="none" noProof="0" dirty="0">
              <a:latin typeface="Amasis MT Pro" panose="02040504050005020304" pitchFamily="18" charset="0"/>
            </a:endParaRPr>
          </a:p>
        </p:txBody>
      </p:sp>
    </p:spTree>
    <p:extLst>
      <p:ext uri="{BB962C8B-B14F-4D97-AF65-F5344CB8AC3E}">
        <p14:creationId xmlns:p14="http://schemas.microsoft.com/office/powerpoint/2010/main" val="214137729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a:extLst>
            <a:ext uri="{FF2B5EF4-FFF2-40B4-BE49-F238E27FC236}">
              <a16:creationId xmlns:a16="http://schemas.microsoft.com/office/drawing/2014/main" id="{47EF46FB-5801-7C18-96B2-3E36EC55E505}"/>
            </a:ext>
          </a:extLst>
        </p:cNvPr>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482BF376-CE70-FB16-EF7B-7E894F28FD01}"/>
              </a:ext>
            </a:extLst>
          </p:cNvPr>
          <p:cNvSpPr>
            <a:spLocks noGrp="1"/>
          </p:cNvSpPr>
          <p:nvPr>
            <p:ph type="sldNum" sz="quarter" idx="4"/>
          </p:nvPr>
        </p:nvSpPr>
        <p:spPr>
          <a:xfrm>
            <a:off x="11110685" y="295729"/>
            <a:ext cx="838199" cy="767687"/>
          </a:xfrm>
        </p:spPr>
        <p:txBody>
          <a:bodyPr rtlCol="0"/>
          <a:lstStyle>
            <a:defPPr>
              <a:defRPr lang="fr-FR"/>
            </a:defPPr>
          </a:lstStyle>
          <a:p>
            <a:pPr rtl="0"/>
            <a:fld id="{D57F1E4F-1CFF-5643-939E-02111984F565}" type="slidenum">
              <a:rPr lang="en-US" noProof="0" smtClean="0"/>
              <a:pPr rtl="0"/>
              <a:t>16</a:t>
            </a:fld>
            <a:endParaRPr lang="en-US" noProof="0" dirty="0"/>
          </a:p>
        </p:txBody>
      </p:sp>
      <p:sp>
        <p:nvSpPr>
          <p:cNvPr id="10" name="Espace réservé du texte 2">
            <a:extLst>
              <a:ext uri="{FF2B5EF4-FFF2-40B4-BE49-F238E27FC236}">
                <a16:creationId xmlns:a16="http://schemas.microsoft.com/office/drawing/2014/main" id="{CA39132E-28A3-F68C-F5D0-47AB6EB859E8}"/>
              </a:ext>
            </a:extLst>
          </p:cNvPr>
          <p:cNvSpPr txBox="1">
            <a:spLocks/>
          </p:cNvSpPr>
          <p:nvPr/>
        </p:nvSpPr>
        <p:spPr>
          <a:xfrm>
            <a:off x="600722" y="438109"/>
            <a:ext cx="10598219" cy="4246390"/>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br>
              <a:rPr lang="en-US" sz="1600" cap="none" noProof="0" dirty="0">
                <a:latin typeface="Amasis MT Pro" panose="020F0502020204030204" pitchFamily="18" charset="0"/>
              </a:rPr>
            </a:br>
            <a:endParaRPr lang="en-US" sz="1800" cap="none" noProof="0" dirty="0">
              <a:latin typeface="Amasis MT Pro" panose="020F0502020204030204" pitchFamily="18" charset="0"/>
            </a:endParaRPr>
          </a:p>
        </p:txBody>
      </p:sp>
      <p:pic>
        <p:nvPicPr>
          <p:cNvPr id="2" name="Image 1" descr="Une image contenant texte, capture d’écran, Parallèle, nombre&#10;&#10;Le contenu généré par l’IA peut être incorrect.">
            <a:extLst>
              <a:ext uri="{FF2B5EF4-FFF2-40B4-BE49-F238E27FC236}">
                <a16:creationId xmlns:a16="http://schemas.microsoft.com/office/drawing/2014/main" id="{006F6BF4-C8A0-73F0-D5A9-D4D980A145D6}"/>
              </a:ext>
            </a:extLst>
          </p:cNvPr>
          <p:cNvPicPr>
            <a:picLocks noChangeAspect="1"/>
          </p:cNvPicPr>
          <p:nvPr/>
        </p:nvPicPr>
        <p:blipFill>
          <a:blip r:embed="rId3"/>
          <a:stretch>
            <a:fillRect/>
          </a:stretch>
        </p:blipFill>
        <p:spPr>
          <a:xfrm>
            <a:off x="866222" y="1091247"/>
            <a:ext cx="5151120" cy="4675505"/>
          </a:xfrm>
          <a:prstGeom prst="rect">
            <a:avLst/>
          </a:prstGeom>
        </p:spPr>
      </p:pic>
      <p:sp>
        <p:nvSpPr>
          <p:cNvPr id="3" name="Espace réservé du texte 2">
            <a:extLst>
              <a:ext uri="{FF2B5EF4-FFF2-40B4-BE49-F238E27FC236}">
                <a16:creationId xmlns:a16="http://schemas.microsoft.com/office/drawing/2014/main" id="{04B2A86F-FB6F-8FB1-5BCA-3CB6035617CA}"/>
              </a:ext>
            </a:extLst>
          </p:cNvPr>
          <p:cNvSpPr txBox="1">
            <a:spLocks/>
          </p:cNvSpPr>
          <p:nvPr/>
        </p:nvSpPr>
        <p:spPr>
          <a:xfrm>
            <a:off x="6366387" y="1179872"/>
            <a:ext cx="4483509" cy="4787736"/>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r>
              <a:rPr lang="en-US" sz="1800" cap="none" dirty="0">
                <a:latin typeface="Amasis MT Pro" panose="02040504050005020304" pitchFamily="18" charset="0"/>
              </a:rPr>
              <a:t>Contribution of individuals (channels 1-25): shows each channel's contribution (%) to components 1 and 2. Darker red = higher influence. Channels 6 (5.2% on comp1), channel 11 (4.7% on comp2) drive the main PCA patterns most strongly.</a:t>
            </a:r>
            <a:br>
              <a:rPr lang="en-US" sz="1800" cap="none" dirty="0">
                <a:latin typeface="Amasis MT Pro" panose="02040504050005020304" pitchFamily="18" charset="0"/>
              </a:rPr>
            </a:br>
            <a:endParaRPr lang="en-US" sz="2400" cap="none" noProof="0" dirty="0">
              <a:latin typeface="Amasis MT Pro" panose="02040504050005020304" pitchFamily="18" charset="0"/>
            </a:endParaRPr>
          </a:p>
        </p:txBody>
      </p:sp>
    </p:spTree>
    <p:extLst>
      <p:ext uri="{BB962C8B-B14F-4D97-AF65-F5344CB8AC3E}">
        <p14:creationId xmlns:p14="http://schemas.microsoft.com/office/powerpoint/2010/main" val="53746550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a:extLst>
            <a:ext uri="{FF2B5EF4-FFF2-40B4-BE49-F238E27FC236}">
              <a16:creationId xmlns:a16="http://schemas.microsoft.com/office/drawing/2014/main" id="{8FFD6DFA-918F-766A-A69D-55FF733D9C65}"/>
            </a:ext>
          </a:extLst>
        </p:cNvPr>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83715AC2-67C2-5349-7BCE-E6511C1CE8AA}"/>
              </a:ext>
            </a:extLst>
          </p:cNvPr>
          <p:cNvSpPr>
            <a:spLocks noGrp="1"/>
          </p:cNvSpPr>
          <p:nvPr>
            <p:ph type="sldNum" sz="quarter" idx="4"/>
          </p:nvPr>
        </p:nvSpPr>
        <p:spPr>
          <a:xfrm>
            <a:off x="11110685" y="295729"/>
            <a:ext cx="838199" cy="767687"/>
          </a:xfrm>
        </p:spPr>
        <p:txBody>
          <a:bodyPr rtlCol="0"/>
          <a:lstStyle>
            <a:defPPr>
              <a:defRPr lang="fr-FR"/>
            </a:defPPr>
          </a:lstStyle>
          <a:p>
            <a:pPr rtl="0"/>
            <a:fld id="{D57F1E4F-1CFF-5643-939E-02111984F565}" type="slidenum">
              <a:rPr lang="en-US" noProof="0" smtClean="0"/>
              <a:pPr rtl="0"/>
              <a:t>17</a:t>
            </a:fld>
            <a:endParaRPr lang="en-US" noProof="0" dirty="0"/>
          </a:p>
        </p:txBody>
      </p:sp>
      <p:sp>
        <p:nvSpPr>
          <p:cNvPr id="10" name="Espace réservé du texte 2">
            <a:extLst>
              <a:ext uri="{FF2B5EF4-FFF2-40B4-BE49-F238E27FC236}">
                <a16:creationId xmlns:a16="http://schemas.microsoft.com/office/drawing/2014/main" id="{7A1AB544-D96E-0FFB-25EB-E6D42C0B40E4}"/>
              </a:ext>
            </a:extLst>
          </p:cNvPr>
          <p:cNvSpPr txBox="1">
            <a:spLocks/>
          </p:cNvSpPr>
          <p:nvPr/>
        </p:nvSpPr>
        <p:spPr>
          <a:xfrm>
            <a:off x="600722" y="438109"/>
            <a:ext cx="10598219" cy="4246390"/>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br>
              <a:rPr lang="en-US" sz="1600" cap="none" noProof="0" dirty="0">
                <a:latin typeface="Amasis MT Pro" panose="020F0502020204030204" pitchFamily="18" charset="0"/>
              </a:rPr>
            </a:br>
            <a:endParaRPr lang="en-US" sz="1800" cap="none" noProof="0" dirty="0">
              <a:latin typeface="Amasis MT Pro" panose="020F0502020204030204" pitchFamily="18" charset="0"/>
            </a:endParaRPr>
          </a:p>
        </p:txBody>
      </p:sp>
      <p:pic>
        <p:nvPicPr>
          <p:cNvPr id="2" name="Image 1" descr="Une image contenant texte, capture d’écran, diagramme, Parallèle&#10;&#10;Le contenu généré par l’IA peut être incorrect.">
            <a:extLst>
              <a:ext uri="{FF2B5EF4-FFF2-40B4-BE49-F238E27FC236}">
                <a16:creationId xmlns:a16="http://schemas.microsoft.com/office/drawing/2014/main" id="{A501645E-F66C-8BCB-4E78-6936A7058177}"/>
              </a:ext>
            </a:extLst>
          </p:cNvPr>
          <p:cNvPicPr>
            <a:picLocks noChangeAspect="1"/>
          </p:cNvPicPr>
          <p:nvPr/>
        </p:nvPicPr>
        <p:blipFill>
          <a:blip r:embed="rId3"/>
          <a:stretch>
            <a:fillRect/>
          </a:stretch>
        </p:blipFill>
        <p:spPr>
          <a:xfrm>
            <a:off x="2700365" y="679572"/>
            <a:ext cx="6791270" cy="3490707"/>
          </a:xfrm>
          <a:prstGeom prst="rect">
            <a:avLst/>
          </a:prstGeom>
        </p:spPr>
      </p:pic>
      <p:sp>
        <p:nvSpPr>
          <p:cNvPr id="3" name="Espace réservé du texte 2">
            <a:extLst>
              <a:ext uri="{FF2B5EF4-FFF2-40B4-BE49-F238E27FC236}">
                <a16:creationId xmlns:a16="http://schemas.microsoft.com/office/drawing/2014/main" id="{B94C0406-BDD2-F3AF-C634-49EF8E0E7CE2}"/>
              </a:ext>
            </a:extLst>
          </p:cNvPr>
          <p:cNvSpPr txBox="1">
            <a:spLocks/>
          </p:cNvSpPr>
          <p:nvPr/>
        </p:nvSpPr>
        <p:spPr>
          <a:xfrm>
            <a:off x="1140542" y="4326194"/>
            <a:ext cx="9970143" cy="2093697"/>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r>
              <a:rPr lang="en-US" sz="1800" cap="none" dirty="0">
                <a:latin typeface="Amasis MT Pro" panose="02040504050005020304" pitchFamily="18" charset="0"/>
              </a:rPr>
              <a:t>Contribution of variables (%): shows each variable's influence on components 1-2. Comp1: roughness (27%) and depth (20%) dominate. Comp2: width (25%) key drivers. Reveals main factors structuring hydraulic variability.</a:t>
            </a:r>
            <a:br>
              <a:rPr lang="en-US" sz="1800" cap="none" dirty="0">
                <a:latin typeface="Amasis MT Pro" panose="02040504050005020304" pitchFamily="18" charset="0"/>
              </a:rPr>
            </a:br>
            <a:endParaRPr lang="en-US" sz="2400" cap="none" noProof="0" dirty="0">
              <a:latin typeface="Amasis MT Pro" panose="02040504050005020304" pitchFamily="18" charset="0"/>
            </a:endParaRPr>
          </a:p>
        </p:txBody>
      </p:sp>
    </p:spTree>
    <p:extLst>
      <p:ext uri="{BB962C8B-B14F-4D97-AF65-F5344CB8AC3E}">
        <p14:creationId xmlns:p14="http://schemas.microsoft.com/office/powerpoint/2010/main" val="393238372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0497F-B381-D99C-3DF2-FECA38C01F3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BB4731A-C61E-902A-4FD6-3F153D10B738}"/>
              </a:ext>
            </a:extLst>
          </p:cNvPr>
          <p:cNvSpPr>
            <a:spLocks noGrp="1"/>
          </p:cNvSpPr>
          <p:nvPr>
            <p:ph type="title"/>
          </p:nvPr>
        </p:nvSpPr>
        <p:spPr>
          <a:xfrm>
            <a:off x="1154957" y="3067664"/>
            <a:ext cx="7772734" cy="2004991"/>
          </a:xfrm>
        </p:spPr>
        <p:txBody>
          <a:bodyPr rtlCol="0"/>
          <a:lstStyle>
            <a:defPPr>
              <a:defRPr lang="fr-FR"/>
            </a:defPPr>
          </a:lstStyle>
          <a:p>
            <a:pPr>
              <a:lnSpc>
                <a:spcPct val="100000"/>
              </a:lnSpc>
            </a:pPr>
            <a:r>
              <a:rPr lang="en-US" sz="4800" cap="none" noProof="0" dirty="0"/>
              <a:t>Clustering and predictions</a:t>
            </a:r>
          </a:p>
        </p:txBody>
      </p:sp>
      <p:sp>
        <p:nvSpPr>
          <p:cNvPr id="6" name="Espace réservé du numéro de diapositive 5">
            <a:extLst>
              <a:ext uri="{FF2B5EF4-FFF2-40B4-BE49-F238E27FC236}">
                <a16:creationId xmlns:a16="http://schemas.microsoft.com/office/drawing/2014/main" id="{93E5E0D1-91ED-54C8-CEEF-D4B87E96A9B1}"/>
              </a:ext>
            </a:extLst>
          </p:cNvPr>
          <p:cNvSpPr>
            <a:spLocks noGrp="1"/>
          </p:cNvSpPr>
          <p:nvPr>
            <p:ph type="sldNum" sz="quarter" idx="4"/>
          </p:nvPr>
        </p:nvSpPr>
        <p:spPr>
          <a:xfrm>
            <a:off x="11110685" y="295729"/>
            <a:ext cx="838199" cy="767687"/>
          </a:xfrm>
        </p:spPr>
        <p:txBody>
          <a:bodyPr rtlCol="0"/>
          <a:lstStyle>
            <a:defPPr>
              <a:defRPr lang="fr-FR"/>
            </a:defPPr>
          </a:lstStyle>
          <a:p>
            <a:pPr rtl="0"/>
            <a:fld id="{D57F1E4F-1CFF-5643-939E-02111984F565}" type="slidenum">
              <a:rPr lang="en-US" noProof="0" smtClean="0"/>
              <a:pPr rtl="0"/>
              <a:t>18</a:t>
            </a:fld>
            <a:endParaRPr lang="en-US" noProof="0" dirty="0"/>
          </a:p>
        </p:txBody>
      </p:sp>
    </p:spTree>
    <p:extLst>
      <p:ext uri="{BB962C8B-B14F-4D97-AF65-F5344CB8AC3E}">
        <p14:creationId xmlns:p14="http://schemas.microsoft.com/office/powerpoint/2010/main" val="10756897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a:extLst>
            <a:ext uri="{FF2B5EF4-FFF2-40B4-BE49-F238E27FC236}">
              <a16:creationId xmlns:a16="http://schemas.microsoft.com/office/drawing/2014/main" id="{672896EF-8BB1-D6ED-1BD6-149610AA6797}"/>
            </a:ext>
          </a:extLst>
        </p:cNvPr>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0DF52F97-8536-69BE-90E1-0E8B5DBDB6A3}"/>
              </a:ext>
            </a:extLst>
          </p:cNvPr>
          <p:cNvSpPr>
            <a:spLocks noGrp="1"/>
          </p:cNvSpPr>
          <p:nvPr>
            <p:ph type="sldNum" sz="quarter" idx="4"/>
          </p:nvPr>
        </p:nvSpPr>
        <p:spPr>
          <a:xfrm>
            <a:off x="11110685" y="295729"/>
            <a:ext cx="838199" cy="767687"/>
          </a:xfrm>
        </p:spPr>
        <p:txBody>
          <a:bodyPr rtlCol="0"/>
          <a:lstStyle>
            <a:defPPr>
              <a:defRPr lang="fr-FR"/>
            </a:defPPr>
          </a:lstStyle>
          <a:p>
            <a:pPr rtl="0"/>
            <a:fld id="{D57F1E4F-1CFF-5643-939E-02111984F565}" type="slidenum">
              <a:rPr lang="en-US" noProof="0" smtClean="0"/>
              <a:pPr rtl="0"/>
              <a:t>19</a:t>
            </a:fld>
            <a:endParaRPr lang="en-US" noProof="0" dirty="0"/>
          </a:p>
        </p:txBody>
      </p:sp>
      <p:sp>
        <p:nvSpPr>
          <p:cNvPr id="10" name="Espace réservé du texte 2">
            <a:extLst>
              <a:ext uri="{FF2B5EF4-FFF2-40B4-BE49-F238E27FC236}">
                <a16:creationId xmlns:a16="http://schemas.microsoft.com/office/drawing/2014/main" id="{21518C80-6916-FE03-6701-7CBEFBC60575}"/>
              </a:ext>
            </a:extLst>
          </p:cNvPr>
          <p:cNvSpPr txBox="1">
            <a:spLocks/>
          </p:cNvSpPr>
          <p:nvPr/>
        </p:nvSpPr>
        <p:spPr>
          <a:xfrm>
            <a:off x="600722" y="438109"/>
            <a:ext cx="10598219" cy="4246390"/>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br>
              <a:rPr lang="en-US" sz="1600" cap="none" noProof="0" dirty="0">
                <a:latin typeface="Amasis MT Pro" panose="020F0502020204030204" pitchFamily="18" charset="0"/>
              </a:rPr>
            </a:br>
            <a:endParaRPr lang="en-US" sz="1800" cap="none" noProof="0" dirty="0">
              <a:latin typeface="Amasis MT Pro" panose="020F0502020204030204" pitchFamily="18" charset="0"/>
            </a:endParaRPr>
          </a:p>
        </p:txBody>
      </p:sp>
      <p:pic>
        <p:nvPicPr>
          <p:cNvPr id="2" name="Image 1" descr="Une image contenant texte, capture d’écran, nombre, diagramme&#10;&#10;Le contenu généré par l’IA peut être incorrect.">
            <a:extLst>
              <a:ext uri="{FF2B5EF4-FFF2-40B4-BE49-F238E27FC236}">
                <a16:creationId xmlns:a16="http://schemas.microsoft.com/office/drawing/2014/main" id="{DD4119C3-71BF-9613-DCE5-F9B5C4C4818E}"/>
              </a:ext>
            </a:extLst>
          </p:cNvPr>
          <p:cNvPicPr>
            <a:picLocks noChangeAspect="1"/>
          </p:cNvPicPr>
          <p:nvPr/>
        </p:nvPicPr>
        <p:blipFill>
          <a:blip r:embed="rId3"/>
          <a:stretch>
            <a:fillRect/>
          </a:stretch>
        </p:blipFill>
        <p:spPr>
          <a:xfrm>
            <a:off x="2370066" y="723254"/>
            <a:ext cx="7234460" cy="5411491"/>
          </a:xfrm>
          <a:prstGeom prst="rect">
            <a:avLst/>
          </a:prstGeom>
        </p:spPr>
      </p:pic>
    </p:spTree>
    <p:extLst>
      <p:ext uri="{BB962C8B-B14F-4D97-AF65-F5344CB8AC3E}">
        <p14:creationId xmlns:p14="http://schemas.microsoft.com/office/powerpoint/2010/main" val="369331323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DFF8A-9610-B8CB-A065-4D216590127D}"/>
            </a:ext>
          </a:extLst>
        </p:cNvPr>
        <p:cNvGrpSpPr/>
        <p:nvPr/>
      </p:nvGrpSpPr>
      <p:grpSpPr>
        <a:xfrm>
          <a:off x="0" y="0"/>
          <a:ext cx="0" cy="0"/>
          <a:chOff x="0" y="0"/>
          <a:chExt cx="0" cy="0"/>
        </a:xfrm>
      </p:grpSpPr>
      <p:sp>
        <p:nvSpPr>
          <p:cNvPr id="188" name="Titre 187">
            <a:extLst>
              <a:ext uri="{FF2B5EF4-FFF2-40B4-BE49-F238E27FC236}">
                <a16:creationId xmlns:a16="http://schemas.microsoft.com/office/drawing/2014/main" id="{3CA7272F-B4FE-AEB5-5C61-B49EFF4A94A8}"/>
              </a:ext>
            </a:extLst>
          </p:cNvPr>
          <p:cNvSpPr>
            <a:spLocks noGrp="1"/>
          </p:cNvSpPr>
          <p:nvPr>
            <p:ph type="ctrTitle"/>
          </p:nvPr>
        </p:nvSpPr>
        <p:spPr>
          <a:xfrm>
            <a:off x="6021383" y="807678"/>
            <a:ext cx="4949368" cy="913170"/>
          </a:xfrm>
        </p:spPr>
        <p:txBody>
          <a:bodyPr rtlCol="0">
            <a:normAutofit/>
          </a:bodyPr>
          <a:lstStyle>
            <a:defPPr>
              <a:defRPr lang="fr-FR"/>
            </a:defPPr>
          </a:lstStyle>
          <a:p>
            <a:pPr rtl="0"/>
            <a:r>
              <a:rPr lang="en-US" noProof="0" dirty="0"/>
              <a:t>Summary</a:t>
            </a:r>
          </a:p>
        </p:txBody>
      </p:sp>
      <p:sp>
        <p:nvSpPr>
          <p:cNvPr id="13" name="Espace réservé du texte 12">
            <a:extLst>
              <a:ext uri="{FF2B5EF4-FFF2-40B4-BE49-F238E27FC236}">
                <a16:creationId xmlns:a16="http://schemas.microsoft.com/office/drawing/2014/main" id="{EA42CB25-80ED-F12D-7559-606D3567169D}"/>
              </a:ext>
            </a:extLst>
          </p:cNvPr>
          <p:cNvSpPr>
            <a:spLocks noGrp="1"/>
          </p:cNvSpPr>
          <p:nvPr>
            <p:ph type="subTitle" idx="1"/>
          </p:nvPr>
        </p:nvSpPr>
        <p:spPr>
          <a:xfrm>
            <a:off x="5663614" y="2123768"/>
            <a:ext cx="5447071" cy="3539613"/>
          </a:xfrm>
        </p:spPr>
        <p:txBody>
          <a:bodyPr rtlCol="0"/>
          <a:lstStyle>
            <a:defPPr>
              <a:defRPr lang="fr-FR"/>
            </a:defPPr>
          </a:lstStyle>
          <a:p>
            <a:pPr marL="342900" indent="-342900">
              <a:lnSpc>
                <a:spcPct val="100000"/>
              </a:lnSpc>
              <a:buFont typeface="+mj-lt"/>
              <a:buAutoNum type="arabicPeriod"/>
            </a:pPr>
            <a:r>
              <a:rPr lang="en-US" sz="1800" cap="none" noProof="0" dirty="0"/>
              <a:t>Introduction</a:t>
            </a:r>
          </a:p>
          <a:p>
            <a:pPr marL="342900" indent="-342900">
              <a:lnSpc>
                <a:spcPct val="100000"/>
              </a:lnSpc>
              <a:buFont typeface="+mj-lt"/>
              <a:buAutoNum type="arabicPeriod"/>
            </a:pPr>
            <a:r>
              <a:rPr lang="en-US" sz="1800" cap="none" noProof="0" dirty="0"/>
              <a:t>Main Problem </a:t>
            </a:r>
          </a:p>
          <a:p>
            <a:pPr marL="342900" indent="-342900">
              <a:lnSpc>
                <a:spcPct val="100000"/>
              </a:lnSpc>
              <a:buFont typeface="+mj-lt"/>
              <a:buAutoNum type="arabicPeriod"/>
            </a:pPr>
            <a:r>
              <a:rPr lang="en-US" sz="1800" cap="none" noProof="0" dirty="0"/>
              <a:t>Morocco And Hydraulic Structures</a:t>
            </a:r>
          </a:p>
          <a:p>
            <a:pPr marL="342900" indent="-342900">
              <a:lnSpc>
                <a:spcPct val="100000"/>
              </a:lnSpc>
              <a:buFont typeface="+mj-lt"/>
              <a:buAutoNum type="arabicPeriod"/>
            </a:pPr>
            <a:r>
              <a:rPr lang="en-US" sz="1800" cap="none" noProof="0" dirty="0"/>
              <a:t>PCA (Principal Component Analysis)</a:t>
            </a:r>
          </a:p>
          <a:p>
            <a:pPr marL="342900" indent="-342900">
              <a:lnSpc>
                <a:spcPct val="100000"/>
              </a:lnSpc>
              <a:buFont typeface="+mj-lt"/>
              <a:buAutoNum type="arabicPeriod"/>
            </a:pPr>
            <a:r>
              <a:rPr lang="en-US" sz="1800" cap="none" noProof="0" dirty="0"/>
              <a:t>Clustering And Predictions</a:t>
            </a:r>
          </a:p>
          <a:p>
            <a:pPr marL="342900" indent="-342900">
              <a:lnSpc>
                <a:spcPct val="100000"/>
              </a:lnSpc>
              <a:buFont typeface="+mj-lt"/>
              <a:buAutoNum type="arabicPeriod"/>
            </a:pPr>
            <a:r>
              <a:rPr lang="en-US" sz="1800" cap="none" noProof="0" dirty="0"/>
              <a:t>CA (Correspondence Analysis)</a:t>
            </a:r>
          </a:p>
          <a:p>
            <a:pPr marL="342900" indent="-342900">
              <a:lnSpc>
                <a:spcPct val="100000"/>
              </a:lnSpc>
              <a:buFont typeface="+mj-lt"/>
              <a:buAutoNum type="arabicPeriod"/>
            </a:pPr>
            <a:r>
              <a:rPr lang="en-US" sz="1800" cap="none" noProof="0" dirty="0"/>
              <a:t>Cybersecurity</a:t>
            </a:r>
          </a:p>
        </p:txBody>
      </p:sp>
      <p:sp>
        <p:nvSpPr>
          <p:cNvPr id="7" name="Espace réservé du numéro de diapositive 6">
            <a:extLst>
              <a:ext uri="{FF2B5EF4-FFF2-40B4-BE49-F238E27FC236}">
                <a16:creationId xmlns:a16="http://schemas.microsoft.com/office/drawing/2014/main" id="{042DEEB2-449C-D9E0-2045-129915EA986F}"/>
              </a:ext>
            </a:extLst>
          </p:cNvPr>
          <p:cNvSpPr>
            <a:spLocks noGrp="1"/>
          </p:cNvSpPr>
          <p:nvPr>
            <p:ph type="sldNum" sz="quarter" idx="4"/>
          </p:nvPr>
        </p:nvSpPr>
        <p:spPr>
          <a:xfrm>
            <a:off x="11110685" y="295729"/>
            <a:ext cx="838199" cy="767687"/>
          </a:xfrm>
        </p:spPr>
        <p:txBody>
          <a:bodyPr rtlCol="0"/>
          <a:lstStyle>
            <a:defPPr>
              <a:defRPr lang="fr-FR"/>
            </a:defPPr>
          </a:lstStyle>
          <a:p>
            <a:pPr rtl="0"/>
            <a:fld id="{D57F1E4F-1CFF-5643-939E-02111984F565}" type="slidenum">
              <a:rPr lang="en-US" noProof="0" smtClean="0"/>
              <a:pPr rtl="0"/>
              <a:t>2</a:t>
            </a:fld>
            <a:endParaRPr lang="en-US" noProof="0" dirty="0"/>
          </a:p>
        </p:txBody>
      </p:sp>
    </p:spTree>
    <p:extLst>
      <p:ext uri="{BB962C8B-B14F-4D97-AF65-F5344CB8AC3E}">
        <p14:creationId xmlns:p14="http://schemas.microsoft.com/office/powerpoint/2010/main" val="54892121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a:extLst>
            <a:ext uri="{FF2B5EF4-FFF2-40B4-BE49-F238E27FC236}">
              <a16:creationId xmlns:a16="http://schemas.microsoft.com/office/drawing/2014/main" id="{6313E8DD-B38A-87CF-61D5-DC62CF0B0AA7}"/>
            </a:ext>
          </a:extLst>
        </p:cNvPr>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0ABE2AFF-E6A2-9036-3664-CAF712BB675C}"/>
              </a:ext>
            </a:extLst>
          </p:cNvPr>
          <p:cNvSpPr>
            <a:spLocks noGrp="1"/>
          </p:cNvSpPr>
          <p:nvPr>
            <p:ph type="sldNum" sz="quarter" idx="4"/>
          </p:nvPr>
        </p:nvSpPr>
        <p:spPr>
          <a:xfrm>
            <a:off x="11110685" y="295729"/>
            <a:ext cx="838199" cy="767687"/>
          </a:xfrm>
        </p:spPr>
        <p:txBody>
          <a:bodyPr rtlCol="0"/>
          <a:lstStyle>
            <a:defPPr>
              <a:defRPr lang="fr-FR"/>
            </a:defPPr>
          </a:lstStyle>
          <a:p>
            <a:pPr rtl="0"/>
            <a:fld id="{D57F1E4F-1CFF-5643-939E-02111984F565}" type="slidenum">
              <a:rPr lang="en-US" noProof="0" smtClean="0"/>
              <a:pPr rtl="0"/>
              <a:t>20</a:t>
            </a:fld>
            <a:endParaRPr lang="en-US" noProof="0" dirty="0"/>
          </a:p>
        </p:txBody>
      </p:sp>
      <p:sp>
        <p:nvSpPr>
          <p:cNvPr id="10" name="Espace réservé du texte 2">
            <a:extLst>
              <a:ext uri="{FF2B5EF4-FFF2-40B4-BE49-F238E27FC236}">
                <a16:creationId xmlns:a16="http://schemas.microsoft.com/office/drawing/2014/main" id="{55C7CE9D-4900-BFAA-1E8D-D24E53A5225C}"/>
              </a:ext>
            </a:extLst>
          </p:cNvPr>
          <p:cNvSpPr txBox="1">
            <a:spLocks/>
          </p:cNvSpPr>
          <p:nvPr/>
        </p:nvSpPr>
        <p:spPr>
          <a:xfrm>
            <a:off x="600722" y="438109"/>
            <a:ext cx="10598219" cy="4246390"/>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br>
              <a:rPr lang="en-US" sz="1600" cap="none" noProof="0" dirty="0">
                <a:latin typeface="Amasis MT Pro" panose="020F0502020204030204" pitchFamily="18" charset="0"/>
              </a:rPr>
            </a:br>
            <a:endParaRPr lang="en-US" sz="1800" cap="none" noProof="0" dirty="0">
              <a:latin typeface="Amasis MT Pro" panose="020F0502020204030204" pitchFamily="18" charset="0"/>
            </a:endParaRPr>
          </a:p>
        </p:txBody>
      </p:sp>
      <p:pic>
        <p:nvPicPr>
          <p:cNvPr id="2" name="Image 1" descr="Une image contenant texte, capture d’écran, diagramme, Tracé&#10;&#10;Le contenu généré par l’IA peut être incorrect.">
            <a:extLst>
              <a:ext uri="{FF2B5EF4-FFF2-40B4-BE49-F238E27FC236}">
                <a16:creationId xmlns:a16="http://schemas.microsoft.com/office/drawing/2014/main" id="{D4809DFC-7D68-EF5D-4763-858A01AF3168}"/>
              </a:ext>
            </a:extLst>
          </p:cNvPr>
          <p:cNvPicPr>
            <a:picLocks noChangeAspect="1"/>
          </p:cNvPicPr>
          <p:nvPr/>
        </p:nvPicPr>
        <p:blipFill>
          <a:blip r:embed="rId3"/>
          <a:stretch>
            <a:fillRect/>
          </a:stretch>
        </p:blipFill>
        <p:spPr>
          <a:xfrm>
            <a:off x="2748907" y="936431"/>
            <a:ext cx="6694185" cy="4985137"/>
          </a:xfrm>
          <a:prstGeom prst="rect">
            <a:avLst/>
          </a:prstGeom>
        </p:spPr>
      </p:pic>
    </p:spTree>
    <p:extLst>
      <p:ext uri="{BB962C8B-B14F-4D97-AF65-F5344CB8AC3E}">
        <p14:creationId xmlns:p14="http://schemas.microsoft.com/office/powerpoint/2010/main" val="323697718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a:extLst>
            <a:ext uri="{FF2B5EF4-FFF2-40B4-BE49-F238E27FC236}">
              <a16:creationId xmlns:a16="http://schemas.microsoft.com/office/drawing/2014/main" id="{36409560-1865-8F9B-3418-DFB1F9CCE835}"/>
            </a:ext>
          </a:extLst>
        </p:cNvPr>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769FC30D-04B8-B10D-6AD2-5F5F76DD7FFD}"/>
              </a:ext>
            </a:extLst>
          </p:cNvPr>
          <p:cNvSpPr>
            <a:spLocks noGrp="1"/>
          </p:cNvSpPr>
          <p:nvPr>
            <p:ph type="sldNum" sz="quarter" idx="4"/>
          </p:nvPr>
        </p:nvSpPr>
        <p:spPr>
          <a:xfrm>
            <a:off x="11110685" y="295729"/>
            <a:ext cx="838199" cy="767687"/>
          </a:xfrm>
        </p:spPr>
        <p:txBody>
          <a:bodyPr rtlCol="0"/>
          <a:lstStyle>
            <a:defPPr>
              <a:defRPr lang="fr-FR"/>
            </a:defPPr>
          </a:lstStyle>
          <a:p>
            <a:pPr rtl="0"/>
            <a:fld id="{D57F1E4F-1CFF-5643-939E-02111984F565}" type="slidenum">
              <a:rPr lang="en-US" noProof="0" smtClean="0"/>
              <a:pPr rtl="0"/>
              <a:t>21</a:t>
            </a:fld>
            <a:endParaRPr lang="en-US" noProof="0" dirty="0"/>
          </a:p>
        </p:txBody>
      </p:sp>
      <p:sp>
        <p:nvSpPr>
          <p:cNvPr id="10" name="Espace réservé du texte 2">
            <a:extLst>
              <a:ext uri="{FF2B5EF4-FFF2-40B4-BE49-F238E27FC236}">
                <a16:creationId xmlns:a16="http://schemas.microsoft.com/office/drawing/2014/main" id="{49A26290-DC6F-1071-5ADD-51073581603D}"/>
              </a:ext>
            </a:extLst>
          </p:cNvPr>
          <p:cNvSpPr txBox="1">
            <a:spLocks/>
          </p:cNvSpPr>
          <p:nvPr/>
        </p:nvSpPr>
        <p:spPr>
          <a:xfrm>
            <a:off x="600722" y="438109"/>
            <a:ext cx="10598219" cy="4246390"/>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br>
              <a:rPr lang="en-US" sz="1600" cap="none" noProof="0" dirty="0">
                <a:latin typeface="Amasis MT Pro" panose="020F0502020204030204" pitchFamily="18" charset="0"/>
              </a:rPr>
            </a:br>
            <a:endParaRPr lang="en-US" sz="1800" cap="none" noProof="0" dirty="0">
              <a:latin typeface="Amasis MT Pro" panose="020F0502020204030204" pitchFamily="18" charset="0"/>
            </a:endParaRPr>
          </a:p>
        </p:txBody>
      </p:sp>
      <p:pic>
        <p:nvPicPr>
          <p:cNvPr id="2" name="Image 1" descr="Une image contenant capture d’écran, texte, carré&#10;&#10;Le contenu généré par l’IA peut être incorrect.">
            <a:extLst>
              <a:ext uri="{FF2B5EF4-FFF2-40B4-BE49-F238E27FC236}">
                <a16:creationId xmlns:a16="http://schemas.microsoft.com/office/drawing/2014/main" id="{38DBFD74-B300-FDF2-A8C5-8340DFE2C00F}"/>
              </a:ext>
            </a:extLst>
          </p:cNvPr>
          <p:cNvPicPr>
            <a:picLocks noChangeAspect="1"/>
          </p:cNvPicPr>
          <p:nvPr/>
        </p:nvPicPr>
        <p:blipFill>
          <a:blip r:embed="rId3"/>
          <a:stretch>
            <a:fillRect/>
          </a:stretch>
        </p:blipFill>
        <p:spPr>
          <a:xfrm>
            <a:off x="1380262" y="1866437"/>
            <a:ext cx="9039138" cy="3422557"/>
          </a:xfrm>
          <a:prstGeom prst="rect">
            <a:avLst/>
          </a:prstGeom>
        </p:spPr>
      </p:pic>
    </p:spTree>
    <p:extLst>
      <p:ext uri="{BB962C8B-B14F-4D97-AF65-F5344CB8AC3E}">
        <p14:creationId xmlns:p14="http://schemas.microsoft.com/office/powerpoint/2010/main" val="137870317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14499-A4B2-20A4-F499-DC2351130BF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EBD2A41-E088-1B94-E687-4BDA62FD8CC9}"/>
              </a:ext>
            </a:extLst>
          </p:cNvPr>
          <p:cNvSpPr>
            <a:spLocks noGrp="1"/>
          </p:cNvSpPr>
          <p:nvPr>
            <p:ph type="title"/>
          </p:nvPr>
        </p:nvSpPr>
        <p:spPr>
          <a:xfrm>
            <a:off x="1278194" y="2379406"/>
            <a:ext cx="8702419" cy="2693250"/>
          </a:xfrm>
        </p:spPr>
        <p:txBody>
          <a:bodyPr rtlCol="0"/>
          <a:lstStyle>
            <a:defPPr>
              <a:defRPr lang="fr-FR"/>
            </a:defPPr>
          </a:lstStyle>
          <a:p>
            <a:r>
              <a:rPr lang="en-US" cap="none" noProof="0" dirty="0"/>
              <a:t>CA (Correspondence Analysis)</a:t>
            </a:r>
          </a:p>
        </p:txBody>
      </p:sp>
      <p:sp>
        <p:nvSpPr>
          <p:cNvPr id="6" name="Espace réservé du numéro de diapositive 5">
            <a:extLst>
              <a:ext uri="{FF2B5EF4-FFF2-40B4-BE49-F238E27FC236}">
                <a16:creationId xmlns:a16="http://schemas.microsoft.com/office/drawing/2014/main" id="{22A429D1-AF98-FA81-1F17-C0E07D577811}"/>
              </a:ext>
            </a:extLst>
          </p:cNvPr>
          <p:cNvSpPr>
            <a:spLocks noGrp="1"/>
          </p:cNvSpPr>
          <p:nvPr>
            <p:ph type="sldNum" sz="quarter" idx="4"/>
          </p:nvPr>
        </p:nvSpPr>
        <p:spPr>
          <a:xfrm>
            <a:off x="11110685" y="295729"/>
            <a:ext cx="838199" cy="767687"/>
          </a:xfrm>
        </p:spPr>
        <p:txBody>
          <a:bodyPr rtlCol="0"/>
          <a:lstStyle>
            <a:defPPr>
              <a:defRPr lang="fr-FR"/>
            </a:defPPr>
          </a:lstStyle>
          <a:p>
            <a:pPr rtl="0"/>
            <a:fld id="{D57F1E4F-1CFF-5643-939E-02111984F565}" type="slidenum">
              <a:rPr lang="en-US" noProof="0" smtClean="0"/>
              <a:pPr rtl="0"/>
              <a:t>22</a:t>
            </a:fld>
            <a:endParaRPr lang="en-US" noProof="0" dirty="0"/>
          </a:p>
        </p:txBody>
      </p:sp>
    </p:spTree>
    <p:extLst>
      <p:ext uri="{BB962C8B-B14F-4D97-AF65-F5344CB8AC3E}">
        <p14:creationId xmlns:p14="http://schemas.microsoft.com/office/powerpoint/2010/main" val="3962090823"/>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a:extLst>
            <a:ext uri="{FF2B5EF4-FFF2-40B4-BE49-F238E27FC236}">
              <a16:creationId xmlns:a16="http://schemas.microsoft.com/office/drawing/2014/main" id="{4521C24F-7DE1-CB12-5119-211A1348900E}"/>
            </a:ext>
          </a:extLst>
        </p:cNvPr>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1A5E8798-A57E-37AE-ED02-C51F3EC4D936}"/>
              </a:ext>
            </a:extLst>
          </p:cNvPr>
          <p:cNvSpPr>
            <a:spLocks noGrp="1"/>
          </p:cNvSpPr>
          <p:nvPr>
            <p:ph type="sldNum" sz="quarter" idx="4"/>
          </p:nvPr>
        </p:nvSpPr>
        <p:spPr>
          <a:xfrm>
            <a:off x="11110685" y="295729"/>
            <a:ext cx="838199" cy="767687"/>
          </a:xfrm>
        </p:spPr>
        <p:txBody>
          <a:bodyPr rtlCol="0"/>
          <a:lstStyle>
            <a:defPPr>
              <a:defRPr lang="fr-FR"/>
            </a:defPPr>
          </a:lstStyle>
          <a:p>
            <a:pPr rtl="0"/>
            <a:fld id="{D57F1E4F-1CFF-5643-939E-02111984F565}" type="slidenum">
              <a:rPr lang="en-US" noProof="0" smtClean="0"/>
              <a:pPr rtl="0"/>
              <a:t>23</a:t>
            </a:fld>
            <a:endParaRPr lang="en-US" noProof="0" dirty="0"/>
          </a:p>
        </p:txBody>
      </p:sp>
      <p:sp>
        <p:nvSpPr>
          <p:cNvPr id="10" name="Espace réservé du texte 2">
            <a:extLst>
              <a:ext uri="{FF2B5EF4-FFF2-40B4-BE49-F238E27FC236}">
                <a16:creationId xmlns:a16="http://schemas.microsoft.com/office/drawing/2014/main" id="{52742FAC-1559-A06F-3E4B-04B26E15FE79}"/>
              </a:ext>
            </a:extLst>
          </p:cNvPr>
          <p:cNvSpPr txBox="1">
            <a:spLocks/>
          </p:cNvSpPr>
          <p:nvPr/>
        </p:nvSpPr>
        <p:spPr>
          <a:xfrm>
            <a:off x="600722" y="438109"/>
            <a:ext cx="10598219" cy="4246390"/>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br>
              <a:rPr lang="en-US" sz="1600" cap="none" noProof="0" dirty="0">
                <a:latin typeface="Amasis MT Pro" panose="020F0502020204030204" pitchFamily="18" charset="0"/>
              </a:rPr>
            </a:br>
            <a:endParaRPr lang="en-US" sz="1800" cap="none" noProof="0" dirty="0">
              <a:latin typeface="Amasis MT Pro" panose="020F0502020204030204" pitchFamily="18" charset="0"/>
            </a:endParaRPr>
          </a:p>
        </p:txBody>
      </p:sp>
      <p:pic>
        <p:nvPicPr>
          <p:cNvPr id="2" name="Image 1" descr="Une image contenant capture d’écran, carré, Rectangle, motif&#10;&#10;Le contenu généré par l’IA peut être incorrect.">
            <a:extLst>
              <a:ext uri="{FF2B5EF4-FFF2-40B4-BE49-F238E27FC236}">
                <a16:creationId xmlns:a16="http://schemas.microsoft.com/office/drawing/2014/main" id="{B1E34739-AFE6-0A50-A84F-FC565E0AFB4D}"/>
              </a:ext>
            </a:extLst>
          </p:cNvPr>
          <p:cNvPicPr>
            <a:picLocks noChangeAspect="1"/>
          </p:cNvPicPr>
          <p:nvPr/>
        </p:nvPicPr>
        <p:blipFill>
          <a:blip r:embed="rId3"/>
          <a:stretch>
            <a:fillRect/>
          </a:stretch>
        </p:blipFill>
        <p:spPr>
          <a:xfrm>
            <a:off x="2026125" y="564281"/>
            <a:ext cx="8139750" cy="3954131"/>
          </a:xfrm>
          <a:prstGeom prst="rect">
            <a:avLst/>
          </a:prstGeom>
        </p:spPr>
      </p:pic>
      <p:sp>
        <p:nvSpPr>
          <p:cNvPr id="3" name="Espace réservé du texte 2">
            <a:extLst>
              <a:ext uri="{FF2B5EF4-FFF2-40B4-BE49-F238E27FC236}">
                <a16:creationId xmlns:a16="http://schemas.microsoft.com/office/drawing/2014/main" id="{1954C272-7AAA-5526-137F-3E52FA484AC9}"/>
              </a:ext>
            </a:extLst>
          </p:cNvPr>
          <p:cNvSpPr txBox="1">
            <a:spLocks/>
          </p:cNvSpPr>
          <p:nvPr/>
        </p:nvSpPr>
        <p:spPr>
          <a:xfrm>
            <a:off x="1337187" y="4430389"/>
            <a:ext cx="9901083" cy="1989502"/>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r>
              <a:rPr lang="en-US" sz="1800" cap="none" dirty="0">
                <a:latin typeface="Amasis MT Pro" panose="02040504050005020304" pitchFamily="18" charset="0"/>
              </a:rPr>
              <a:t>Frequency matrix P (CA): shows relative frequencies of channels across hydraulic criteria. Darker green = higher frequency. Used in correspondence analysis to study associations between channel types and hydraulic characteristics.</a:t>
            </a:r>
            <a:br>
              <a:rPr lang="en-US" sz="1800" cap="none" dirty="0">
                <a:latin typeface="Amasis MT Pro" panose="02040504050005020304" pitchFamily="18" charset="0"/>
              </a:rPr>
            </a:br>
            <a:endParaRPr lang="en-US" sz="2400" cap="none" noProof="0" dirty="0">
              <a:latin typeface="Amasis MT Pro" panose="02040504050005020304" pitchFamily="18" charset="0"/>
            </a:endParaRPr>
          </a:p>
        </p:txBody>
      </p:sp>
    </p:spTree>
    <p:extLst>
      <p:ext uri="{BB962C8B-B14F-4D97-AF65-F5344CB8AC3E}">
        <p14:creationId xmlns:p14="http://schemas.microsoft.com/office/powerpoint/2010/main" val="2031326713"/>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a:extLst>
            <a:ext uri="{FF2B5EF4-FFF2-40B4-BE49-F238E27FC236}">
              <a16:creationId xmlns:a16="http://schemas.microsoft.com/office/drawing/2014/main" id="{3E0FF3E5-32F7-3BDE-1D5C-A5F59ECC1BFF}"/>
            </a:ext>
          </a:extLst>
        </p:cNvPr>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1250D725-0A4C-10D2-6529-D87B44955FA7}"/>
              </a:ext>
            </a:extLst>
          </p:cNvPr>
          <p:cNvSpPr>
            <a:spLocks noGrp="1"/>
          </p:cNvSpPr>
          <p:nvPr>
            <p:ph type="sldNum" sz="quarter" idx="4"/>
          </p:nvPr>
        </p:nvSpPr>
        <p:spPr>
          <a:xfrm>
            <a:off x="11110685" y="295729"/>
            <a:ext cx="838199" cy="767687"/>
          </a:xfrm>
        </p:spPr>
        <p:txBody>
          <a:bodyPr rtlCol="0"/>
          <a:lstStyle>
            <a:defPPr>
              <a:defRPr lang="fr-FR"/>
            </a:defPPr>
          </a:lstStyle>
          <a:p>
            <a:pPr rtl="0"/>
            <a:fld id="{D57F1E4F-1CFF-5643-939E-02111984F565}" type="slidenum">
              <a:rPr lang="en-US" noProof="0" smtClean="0"/>
              <a:pPr rtl="0"/>
              <a:t>24</a:t>
            </a:fld>
            <a:endParaRPr lang="en-US" noProof="0" dirty="0"/>
          </a:p>
        </p:txBody>
      </p:sp>
      <p:sp>
        <p:nvSpPr>
          <p:cNvPr id="10" name="Espace réservé du texte 2">
            <a:extLst>
              <a:ext uri="{FF2B5EF4-FFF2-40B4-BE49-F238E27FC236}">
                <a16:creationId xmlns:a16="http://schemas.microsoft.com/office/drawing/2014/main" id="{2ECE1697-7C9E-D943-7D62-1FD686B0F070}"/>
              </a:ext>
            </a:extLst>
          </p:cNvPr>
          <p:cNvSpPr txBox="1">
            <a:spLocks/>
          </p:cNvSpPr>
          <p:nvPr/>
        </p:nvSpPr>
        <p:spPr>
          <a:xfrm>
            <a:off x="600722" y="438109"/>
            <a:ext cx="10598219" cy="4246390"/>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br>
              <a:rPr lang="en-US" sz="1600" cap="none" noProof="0" dirty="0">
                <a:latin typeface="Amasis MT Pro" panose="020F0502020204030204" pitchFamily="18" charset="0"/>
              </a:rPr>
            </a:br>
            <a:endParaRPr lang="en-US" sz="1800" cap="none" noProof="0" dirty="0">
              <a:latin typeface="Amasis MT Pro" panose="020F0502020204030204" pitchFamily="18" charset="0"/>
            </a:endParaRPr>
          </a:p>
        </p:txBody>
      </p:sp>
      <p:pic>
        <p:nvPicPr>
          <p:cNvPr id="2" name="Image 1" descr="Une image contenant texte, capture d’écran, Police, conception&#10;&#10;Le contenu généré par l’IA peut être incorrect.">
            <a:extLst>
              <a:ext uri="{FF2B5EF4-FFF2-40B4-BE49-F238E27FC236}">
                <a16:creationId xmlns:a16="http://schemas.microsoft.com/office/drawing/2014/main" id="{7D11406F-AADD-8C32-BFB1-CC7710C9ED0C}"/>
              </a:ext>
            </a:extLst>
          </p:cNvPr>
          <p:cNvPicPr>
            <a:picLocks noChangeAspect="1"/>
          </p:cNvPicPr>
          <p:nvPr/>
        </p:nvPicPr>
        <p:blipFill>
          <a:blip r:embed="rId3"/>
          <a:stretch>
            <a:fillRect/>
          </a:stretch>
        </p:blipFill>
        <p:spPr>
          <a:xfrm>
            <a:off x="764334" y="707145"/>
            <a:ext cx="2731827" cy="5443709"/>
          </a:xfrm>
          <a:prstGeom prst="rect">
            <a:avLst/>
          </a:prstGeom>
        </p:spPr>
      </p:pic>
      <p:pic>
        <p:nvPicPr>
          <p:cNvPr id="3" name="Image 2" descr="Une image contenant texte, capture d’écran, conception&#10;&#10;Le contenu généré par l’IA peut être incorrect.">
            <a:extLst>
              <a:ext uri="{FF2B5EF4-FFF2-40B4-BE49-F238E27FC236}">
                <a16:creationId xmlns:a16="http://schemas.microsoft.com/office/drawing/2014/main" id="{933DAC15-8285-78A6-878C-C02A00633A25}"/>
              </a:ext>
            </a:extLst>
          </p:cNvPr>
          <p:cNvPicPr>
            <a:picLocks noChangeAspect="1"/>
          </p:cNvPicPr>
          <p:nvPr/>
        </p:nvPicPr>
        <p:blipFill>
          <a:blip r:embed="rId4"/>
          <a:stretch>
            <a:fillRect/>
          </a:stretch>
        </p:blipFill>
        <p:spPr>
          <a:xfrm>
            <a:off x="4083750" y="982237"/>
            <a:ext cx="6891631" cy="2174905"/>
          </a:xfrm>
          <a:prstGeom prst="rect">
            <a:avLst/>
          </a:prstGeom>
        </p:spPr>
      </p:pic>
      <p:sp>
        <p:nvSpPr>
          <p:cNvPr id="4" name="Espace réservé du texte 2">
            <a:extLst>
              <a:ext uri="{FF2B5EF4-FFF2-40B4-BE49-F238E27FC236}">
                <a16:creationId xmlns:a16="http://schemas.microsoft.com/office/drawing/2014/main" id="{24EF782B-39CD-E0FF-ADA2-A7594027588B}"/>
              </a:ext>
            </a:extLst>
          </p:cNvPr>
          <p:cNvSpPr txBox="1">
            <a:spLocks/>
          </p:cNvSpPr>
          <p:nvPr/>
        </p:nvSpPr>
        <p:spPr>
          <a:xfrm>
            <a:off x="4009617" y="3739426"/>
            <a:ext cx="7039896" cy="2174905"/>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r>
              <a:rPr lang="en-US" sz="1800" cap="none" dirty="0">
                <a:latin typeface="Amasis MT Pro" panose="02040504050005020304" pitchFamily="18" charset="0"/>
              </a:rPr>
              <a:t>Row &amp; column masses (CA): shows relative weights of channels (rows) and criteria (columns) in the contingency table. Darker colors = higher mass. Roughness and width have highest column masses (~0.15); channels balanced. Essential for CA axis construction.</a:t>
            </a:r>
            <a:endParaRPr lang="en-US" sz="2400" cap="none" noProof="0" dirty="0">
              <a:latin typeface="Amasis MT Pro" panose="02040504050005020304" pitchFamily="18" charset="0"/>
            </a:endParaRPr>
          </a:p>
        </p:txBody>
      </p:sp>
    </p:spTree>
    <p:extLst>
      <p:ext uri="{BB962C8B-B14F-4D97-AF65-F5344CB8AC3E}">
        <p14:creationId xmlns:p14="http://schemas.microsoft.com/office/powerpoint/2010/main" val="2923713500"/>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a:extLst>
            <a:ext uri="{FF2B5EF4-FFF2-40B4-BE49-F238E27FC236}">
              <a16:creationId xmlns:a16="http://schemas.microsoft.com/office/drawing/2014/main" id="{9DC6A08C-C8D5-0774-2F69-9AC0683EA642}"/>
            </a:ext>
          </a:extLst>
        </p:cNvPr>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D6C25A2C-6F7E-2169-2E7B-3B0B25EBDD7F}"/>
              </a:ext>
            </a:extLst>
          </p:cNvPr>
          <p:cNvSpPr>
            <a:spLocks noGrp="1"/>
          </p:cNvSpPr>
          <p:nvPr>
            <p:ph type="sldNum" sz="quarter" idx="4"/>
          </p:nvPr>
        </p:nvSpPr>
        <p:spPr>
          <a:xfrm>
            <a:off x="11110685" y="295729"/>
            <a:ext cx="838199" cy="767687"/>
          </a:xfrm>
        </p:spPr>
        <p:txBody>
          <a:bodyPr rtlCol="0"/>
          <a:lstStyle>
            <a:defPPr>
              <a:defRPr lang="fr-FR"/>
            </a:defPPr>
          </a:lstStyle>
          <a:p>
            <a:pPr rtl="0"/>
            <a:fld id="{D57F1E4F-1CFF-5643-939E-02111984F565}" type="slidenum">
              <a:rPr lang="en-US" noProof="0" smtClean="0"/>
              <a:pPr rtl="0"/>
              <a:t>25</a:t>
            </a:fld>
            <a:endParaRPr lang="en-US" noProof="0" dirty="0"/>
          </a:p>
        </p:txBody>
      </p:sp>
      <p:sp>
        <p:nvSpPr>
          <p:cNvPr id="10" name="Espace réservé du texte 2">
            <a:extLst>
              <a:ext uri="{FF2B5EF4-FFF2-40B4-BE49-F238E27FC236}">
                <a16:creationId xmlns:a16="http://schemas.microsoft.com/office/drawing/2014/main" id="{4DB5285C-70A7-07F4-7E99-8761348724A4}"/>
              </a:ext>
            </a:extLst>
          </p:cNvPr>
          <p:cNvSpPr txBox="1">
            <a:spLocks/>
          </p:cNvSpPr>
          <p:nvPr/>
        </p:nvSpPr>
        <p:spPr>
          <a:xfrm>
            <a:off x="600722" y="438109"/>
            <a:ext cx="10598219" cy="4246390"/>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br>
              <a:rPr lang="en-US" sz="1600" cap="none" noProof="0" dirty="0">
                <a:latin typeface="Amasis MT Pro" panose="020F0502020204030204" pitchFamily="18" charset="0"/>
              </a:rPr>
            </a:br>
            <a:endParaRPr lang="en-US" sz="1800" cap="none" noProof="0" dirty="0">
              <a:latin typeface="Amasis MT Pro" panose="020F0502020204030204" pitchFamily="18" charset="0"/>
            </a:endParaRPr>
          </a:p>
        </p:txBody>
      </p:sp>
      <p:pic>
        <p:nvPicPr>
          <p:cNvPr id="2" name="Image 1" descr="Une image contenant texte, capture d’écran, Rectangle, carré&#10;&#10;Le contenu généré par l’IA peut être incorrect.">
            <a:extLst>
              <a:ext uri="{FF2B5EF4-FFF2-40B4-BE49-F238E27FC236}">
                <a16:creationId xmlns:a16="http://schemas.microsoft.com/office/drawing/2014/main" id="{DEE204FE-5912-048E-6042-5C494E33975E}"/>
              </a:ext>
            </a:extLst>
          </p:cNvPr>
          <p:cNvPicPr>
            <a:picLocks noChangeAspect="1"/>
          </p:cNvPicPr>
          <p:nvPr/>
        </p:nvPicPr>
        <p:blipFill>
          <a:blip r:embed="rId3"/>
          <a:stretch>
            <a:fillRect/>
          </a:stretch>
        </p:blipFill>
        <p:spPr>
          <a:xfrm>
            <a:off x="1712012" y="438109"/>
            <a:ext cx="8375638" cy="4520186"/>
          </a:xfrm>
          <a:prstGeom prst="rect">
            <a:avLst/>
          </a:prstGeom>
        </p:spPr>
      </p:pic>
      <p:sp>
        <p:nvSpPr>
          <p:cNvPr id="3" name="Espace réservé du texte 2">
            <a:extLst>
              <a:ext uri="{FF2B5EF4-FFF2-40B4-BE49-F238E27FC236}">
                <a16:creationId xmlns:a16="http://schemas.microsoft.com/office/drawing/2014/main" id="{7118158C-697D-2AF6-2AD8-D041C78757AD}"/>
              </a:ext>
            </a:extLst>
          </p:cNvPr>
          <p:cNvSpPr txBox="1">
            <a:spLocks/>
          </p:cNvSpPr>
          <p:nvPr/>
        </p:nvSpPr>
        <p:spPr>
          <a:xfrm>
            <a:off x="1081548" y="4826879"/>
            <a:ext cx="10156722" cy="1593012"/>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r>
              <a:rPr lang="en-US" sz="1800" cap="none" dirty="0">
                <a:latin typeface="Amasis MT Pro" panose="02040504050005020304" pitchFamily="18" charset="0"/>
              </a:rPr>
              <a:t>Matrix of deviations from independence S (CA): shows differences between observed and expected frequencies under independence assumption. Red = positive deviations (channels more associated with criteria than expected), blue = negative. Reveals significant associations for CA</a:t>
            </a:r>
            <a:endParaRPr lang="en-US" sz="1800" cap="none" noProof="0" dirty="0">
              <a:latin typeface="Amasis MT Pro" panose="02040504050005020304" pitchFamily="18" charset="0"/>
            </a:endParaRPr>
          </a:p>
        </p:txBody>
      </p:sp>
    </p:spTree>
    <p:extLst>
      <p:ext uri="{BB962C8B-B14F-4D97-AF65-F5344CB8AC3E}">
        <p14:creationId xmlns:p14="http://schemas.microsoft.com/office/powerpoint/2010/main" val="402704772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a:extLst>
            <a:ext uri="{FF2B5EF4-FFF2-40B4-BE49-F238E27FC236}">
              <a16:creationId xmlns:a16="http://schemas.microsoft.com/office/drawing/2014/main" id="{8E54E409-D38F-B612-8B0D-2DC86B8DFA42}"/>
            </a:ext>
          </a:extLst>
        </p:cNvPr>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318A8C1C-34BA-0346-4D63-3540C2CBF280}"/>
              </a:ext>
            </a:extLst>
          </p:cNvPr>
          <p:cNvSpPr>
            <a:spLocks noGrp="1"/>
          </p:cNvSpPr>
          <p:nvPr>
            <p:ph type="sldNum" sz="quarter" idx="4"/>
          </p:nvPr>
        </p:nvSpPr>
        <p:spPr>
          <a:xfrm>
            <a:off x="11110685" y="295729"/>
            <a:ext cx="838199" cy="767687"/>
          </a:xfrm>
        </p:spPr>
        <p:txBody>
          <a:bodyPr rtlCol="0"/>
          <a:lstStyle>
            <a:defPPr>
              <a:defRPr lang="fr-FR"/>
            </a:defPPr>
          </a:lstStyle>
          <a:p>
            <a:pPr rtl="0"/>
            <a:fld id="{D57F1E4F-1CFF-5643-939E-02111984F565}" type="slidenum">
              <a:rPr lang="en-US" noProof="0" smtClean="0"/>
              <a:pPr rtl="0"/>
              <a:t>26</a:t>
            </a:fld>
            <a:endParaRPr lang="en-US" noProof="0" dirty="0"/>
          </a:p>
        </p:txBody>
      </p:sp>
      <p:sp>
        <p:nvSpPr>
          <p:cNvPr id="10" name="Espace réservé du texte 2">
            <a:extLst>
              <a:ext uri="{FF2B5EF4-FFF2-40B4-BE49-F238E27FC236}">
                <a16:creationId xmlns:a16="http://schemas.microsoft.com/office/drawing/2014/main" id="{55F43EB3-53D4-CAA8-CEA6-45BC07117FCD}"/>
              </a:ext>
            </a:extLst>
          </p:cNvPr>
          <p:cNvSpPr txBox="1">
            <a:spLocks/>
          </p:cNvSpPr>
          <p:nvPr/>
        </p:nvSpPr>
        <p:spPr>
          <a:xfrm>
            <a:off x="600722" y="438109"/>
            <a:ext cx="10598219" cy="4246390"/>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br>
              <a:rPr lang="en-US" sz="1600" cap="none" noProof="0" dirty="0">
                <a:latin typeface="Amasis MT Pro" panose="020F0502020204030204" pitchFamily="18" charset="0"/>
              </a:rPr>
            </a:br>
            <a:endParaRPr lang="en-US" sz="1800" cap="none" noProof="0" dirty="0">
              <a:latin typeface="Amasis MT Pro" panose="020F0502020204030204" pitchFamily="18" charset="0"/>
            </a:endParaRPr>
          </a:p>
        </p:txBody>
      </p:sp>
      <p:pic>
        <p:nvPicPr>
          <p:cNvPr id="2" name="Image 1" descr="Une image contenant texte, capture d’écran, logiciel, nombre&#10;&#10;Le contenu généré par l’IA peut être incorrect.">
            <a:extLst>
              <a:ext uri="{FF2B5EF4-FFF2-40B4-BE49-F238E27FC236}">
                <a16:creationId xmlns:a16="http://schemas.microsoft.com/office/drawing/2014/main" id="{32352DAE-9FB4-6CDA-7A55-AA27D00C68C7}"/>
              </a:ext>
            </a:extLst>
          </p:cNvPr>
          <p:cNvPicPr>
            <a:picLocks noChangeAspect="1"/>
          </p:cNvPicPr>
          <p:nvPr/>
        </p:nvPicPr>
        <p:blipFill>
          <a:blip r:embed="rId3"/>
          <a:stretch>
            <a:fillRect/>
          </a:stretch>
        </p:blipFill>
        <p:spPr>
          <a:xfrm>
            <a:off x="696615" y="438109"/>
            <a:ext cx="4053840" cy="2766060"/>
          </a:xfrm>
          <a:prstGeom prst="rect">
            <a:avLst/>
          </a:prstGeom>
        </p:spPr>
      </p:pic>
      <p:pic>
        <p:nvPicPr>
          <p:cNvPr id="3" name="Image 2" descr="Une image contenant texte, capture d’écran, logiciel, nombre&#10;&#10;Le contenu généré par l’IA peut être incorrect.">
            <a:extLst>
              <a:ext uri="{FF2B5EF4-FFF2-40B4-BE49-F238E27FC236}">
                <a16:creationId xmlns:a16="http://schemas.microsoft.com/office/drawing/2014/main" id="{7AD46C6F-FE88-5222-C3EB-605CC1F54D86}"/>
              </a:ext>
            </a:extLst>
          </p:cNvPr>
          <p:cNvPicPr>
            <a:picLocks noChangeAspect="1"/>
          </p:cNvPicPr>
          <p:nvPr/>
        </p:nvPicPr>
        <p:blipFill>
          <a:blip r:embed="rId4"/>
          <a:stretch>
            <a:fillRect/>
          </a:stretch>
        </p:blipFill>
        <p:spPr>
          <a:xfrm>
            <a:off x="6656438" y="391233"/>
            <a:ext cx="4299741" cy="2933298"/>
          </a:xfrm>
          <a:prstGeom prst="rect">
            <a:avLst/>
          </a:prstGeom>
        </p:spPr>
      </p:pic>
      <p:pic>
        <p:nvPicPr>
          <p:cNvPr id="4" name="Image 3" descr="Une image contenant texte, capture d’écran, nombre, Police&#10;&#10;Le contenu généré par l’IA peut être incorrect.">
            <a:extLst>
              <a:ext uri="{FF2B5EF4-FFF2-40B4-BE49-F238E27FC236}">
                <a16:creationId xmlns:a16="http://schemas.microsoft.com/office/drawing/2014/main" id="{FE632919-7CAD-0E84-B892-5CC639DA619E}"/>
              </a:ext>
            </a:extLst>
          </p:cNvPr>
          <p:cNvPicPr>
            <a:picLocks noChangeAspect="1"/>
          </p:cNvPicPr>
          <p:nvPr/>
        </p:nvPicPr>
        <p:blipFill>
          <a:blip r:embed="rId5"/>
          <a:stretch>
            <a:fillRect/>
          </a:stretch>
        </p:blipFill>
        <p:spPr>
          <a:xfrm>
            <a:off x="3655741" y="3429000"/>
            <a:ext cx="4488180" cy="3088640"/>
          </a:xfrm>
          <a:prstGeom prst="rect">
            <a:avLst/>
          </a:prstGeom>
        </p:spPr>
      </p:pic>
    </p:spTree>
    <p:extLst>
      <p:ext uri="{BB962C8B-B14F-4D97-AF65-F5344CB8AC3E}">
        <p14:creationId xmlns:p14="http://schemas.microsoft.com/office/powerpoint/2010/main" val="21273400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a:extLst>
            <a:ext uri="{FF2B5EF4-FFF2-40B4-BE49-F238E27FC236}">
              <a16:creationId xmlns:a16="http://schemas.microsoft.com/office/drawing/2014/main" id="{96440075-4160-E162-7950-1AE9E3D2F4E3}"/>
            </a:ext>
          </a:extLst>
        </p:cNvPr>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D642652A-C583-21BD-0E64-22AFF1602358}"/>
              </a:ext>
            </a:extLst>
          </p:cNvPr>
          <p:cNvSpPr>
            <a:spLocks noGrp="1"/>
          </p:cNvSpPr>
          <p:nvPr>
            <p:ph type="sldNum" sz="quarter" idx="4"/>
          </p:nvPr>
        </p:nvSpPr>
        <p:spPr>
          <a:xfrm>
            <a:off x="11110685" y="295729"/>
            <a:ext cx="838199" cy="767687"/>
          </a:xfrm>
        </p:spPr>
        <p:txBody>
          <a:bodyPr rtlCol="0"/>
          <a:lstStyle>
            <a:defPPr>
              <a:defRPr lang="fr-FR"/>
            </a:defPPr>
          </a:lstStyle>
          <a:p>
            <a:pPr rtl="0"/>
            <a:fld id="{D57F1E4F-1CFF-5643-939E-02111984F565}" type="slidenum">
              <a:rPr lang="en-US" noProof="0" smtClean="0"/>
              <a:pPr rtl="0"/>
              <a:t>27</a:t>
            </a:fld>
            <a:endParaRPr lang="en-US" noProof="0" dirty="0"/>
          </a:p>
        </p:txBody>
      </p:sp>
      <p:sp>
        <p:nvSpPr>
          <p:cNvPr id="10" name="Espace réservé du texte 2">
            <a:extLst>
              <a:ext uri="{FF2B5EF4-FFF2-40B4-BE49-F238E27FC236}">
                <a16:creationId xmlns:a16="http://schemas.microsoft.com/office/drawing/2014/main" id="{B18F156E-C4A7-042A-0295-3E97121ED494}"/>
              </a:ext>
            </a:extLst>
          </p:cNvPr>
          <p:cNvSpPr txBox="1">
            <a:spLocks/>
          </p:cNvSpPr>
          <p:nvPr/>
        </p:nvSpPr>
        <p:spPr>
          <a:xfrm>
            <a:off x="600722" y="438109"/>
            <a:ext cx="10598219" cy="4246390"/>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br>
              <a:rPr lang="en-US" sz="1600" cap="none" noProof="0" dirty="0">
                <a:latin typeface="Amasis MT Pro" panose="020F0502020204030204" pitchFamily="18" charset="0"/>
              </a:rPr>
            </a:br>
            <a:endParaRPr lang="en-US" sz="1800" cap="none" noProof="0" dirty="0">
              <a:latin typeface="Amasis MT Pro" panose="020F0502020204030204" pitchFamily="18" charset="0"/>
            </a:endParaRPr>
          </a:p>
        </p:txBody>
      </p:sp>
      <p:pic>
        <p:nvPicPr>
          <p:cNvPr id="3" name="Image 2" descr="Une image contenant texte, capture d’écran, diagramme, Police&#10;&#10;Le contenu généré par l’IA peut être incorrect.">
            <a:extLst>
              <a:ext uri="{FF2B5EF4-FFF2-40B4-BE49-F238E27FC236}">
                <a16:creationId xmlns:a16="http://schemas.microsoft.com/office/drawing/2014/main" id="{118B8C67-6E0C-2AB4-A086-419FED483C98}"/>
              </a:ext>
            </a:extLst>
          </p:cNvPr>
          <p:cNvPicPr>
            <a:picLocks noChangeAspect="1"/>
          </p:cNvPicPr>
          <p:nvPr/>
        </p:nvPicPr>
        <p:blipFill>
          <a:blip r:embed="rId3"/>
          <a:stretch>
            <a:fillRect/>
          </a:stretch>
        </p:blipFill>
        <p:spPr>
          <a:xfrm>
            <a:off x="608376" y="438109"/>
            <a:ext cx="5291455" cy="2600325"/>
          </a:xfrm>
          <a:prstGeom prst="rect">
            <a:avLst/>
          </a:prstGeom>
        </p:spPr>
      </p:pic>
      <p:pic>
        <p:nvPicPr>
          <p:cNvPr id="4" name="Image 3" descr="Une image contenant texte, capture d’écran, Police, diagramme&#10;&#10;Le contenu généré par l’IA peut être incorrect.">
            <a:extLst>
              <a:ext uri="{FF2B5EF4-FFF2-40B4-BE49-F238E27FC236}">
                <a16:creationId xmlns:a16="http://schemas.microsoft.com/office/drawing/2014/main" id="{3F87B174-B617-2095-9F24-2501E925F75D}"/>
              </a:ext>
            </a:extLst>
          </p:cNvPr>
          <p:cNvPicPr>
            <a:picLocks noChangeAspect="1"/>
          </p:cNvPicPr>
          <p:nvPr/>
        </p:nvPicPr>
        <p:blipFill>
          <a:blip r:embed="rId4"/>
          <a:stretch>
            <a:fillRect/>
          </a:stretch>
        </p:blipFill>
        <p:spPr>
          <a:xfrm>
            <a:off x="612186" y="3368144"/>
            <a:ext cx="5287645" cy="2632710"/>
          </a:xfrm>
          <a:prstGeom prst="rect">
            <a:avLst/>
          </a:prstGeom>
        </p:spPr>
      </p:pic>
      <p:pic>
        <p:nvPicPr>
          <p:cNvPr id="5" name="Image 4" descr="Une image contenant texte, capture d’écran, Police, nombre&#10;&#10;Le contenu généré par l’IA peut être incorrect.">
            <a:extLst>
              <a:ext uri="{FF2B5EF4-FFF2-40B4-BE49-F238E27FC236}">
                <a16:creationId xmlns:a16="http://schemas.microsoft.com/office/drawing/2014/main" id="{D8A8FEFC-6BD3-B25A-593F-71A33F593B6F}"/>
              </a:ext>
            </a:extLst>
          </p:cNvPr>
          <p:cNvPicPr>
            <a:picLocks noChangeAspect="1"/>
          </p:cNvPicPr>
          <p:nvPr/>
        </p:nvPicPr>
        <p:blipFill>
          <a:blip r:embed="rId5"/>
          <a:stretch>
            <a:fillRect/>
          </a:stretch>
        </p:blipFill>
        <p:spPr>
          <a:xfrm>
            <a:off x="6563136" y="805773"/>
            <a:ext cx="4331006" cy="2103202"/>
          </a:xfrm>
          <a:prstGeom prst="rect">
            <a:avLst/>
          </a:prstGeom>
        </p:spPr>
      </p:pic>
      <p:pic>
        <p:nvPicPr>
          <p:cNvPr id="6" name="Image 5" descr="Une image contenant texte, Tracé, ligne, diagramme&#10;&#10;Le contenu généré par l’IA peut être incorrect.">
            <a:extLst>
              <a:ext uri="{FF2B5EF4-FFF2-40B4-BE49-F238E27FC236}">
                <a16:creationId xmlns:a16="http://schemas.microsoft.com/office/drawing/2014/main" id="{692D8FC7-E715-5442-14E5-F8CE656074EA}"/>
              </a:ext>
            </a:extLst>
          </p:cNvPr>
          <p:cNvPicPr>
            <a:picLocks noChangeAspect="1"/>
          </p:cNvPicPr>
          <p:nvPr/>
        </p:nvPicPr>
        <p:blipFill>
          <a:blip r:embed="rId6"/>
          <a:stretch>
            <a:fillRect/>
          </a:stretch>
        </p:blipFill>
        <p:spPr>
          <a:xfrm>
            <a:off x="6241504" y="3413864"/>
            <a:ext cx="5288280" cy="2586990"/>
          </a:xfrm>
          <a:prstGeom prst="rect">
            <a:avLst/>
          </a:prstGeom>
        </p:spPr>
      </p:pic>
    </p:spTree>
    <p:extLst>
      <p:ext uri="{BB962C8B-B14F-4D97-AF65-F5344CB8AC3E}">
        <p14:creationId xmlns:p14="http://schemas.microsoft.com/office/powerpoint/2010/main" val="2234738037"/>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a:extLst>
            <a:ext uri="{FF2B5EF4-FFF2-40B4-BE49-F238E27FC236}">
              <a16:creationId xmlns:a16="http://schemas.microsoft.com/office/drawing/2014/main" id="{E39A942A-2B55-C2A1-4B62-DC095E565AB7}"/>
            </a:ext>
          </a:extLst>
        </p:cNvPr>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A96852F9-FE48-539B-214F-63C8A660BC6B}"/>
              </a:ext>
            </a:extLst>
          </p:cNvPr>
          <p:cNvSpPr>
            <a:spLocks noGrp="1"/>
          </p:cNvSpPr>
          <p:nvPr>
            <p:ph type="sldNum" sz="quarter" idx="4"/>
          </p:nvPr>
        </p:nvSpPr>
        <p:spPr>
          <a:xfrm>
            <a:off x="11110685" y="295729"/>
            <a:ext cx="838199" cy="767687"/>
          </a:xfrm>
        </p:spPr>
        <p:txBody>
          <a:bodyPr rtlCol="0"/>
          <a:lstStyle>
            <a:defPPr>
              <a:defRPr lang="fr-FR"/>
            </a:defPPr>
          </a:lstStyle>
          <a:p>
            <a:pPr rtl="0"/>
            <a:fld id="{D57F1E4F-1CFF-5643-939E-02111984F565}" type="slidenum">
              <a:rPr lang="en-US" noProof="0" smtClean="0"/>
              <a:pPr rtl="0"/>
              <a:t>28</a:t>
            </a:fld>
            <a:endParaRPr lang="en-US" noProof="0" dirty="0"/>
          </a:p>
        </p:txBody>
      </p:sp>
      <p:sp>
        <p:nvSpPr>
          <p:cNvPr id="10" name="Espace réservé du texte 2">
            <a:extLst>
              <a:ext uri="{FF2B5EF4-FFF2-40B4-BE49-F238E27FC236}">
                <a16:creationId xmlns:a16="http://schemas.microsoft.com/office/drawing/2014/main" id="{A0125240-4876-1BC3-F2E3-2056F309B008}"/>
              </a:ext>
            </a:extLst>
          </p:cNvPr>
          <p:cNvSpPr txBox="1">
            <a:spLocks/>
          </p:cNvSpPr>
          <p:nvPr/>
        </p:nvSpPr>
        <p:spPr>
          <a:xfrm>
            <a:off x="600722" y="438109"/>
            <a:ext cx="10598219" cy="4246390"/>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br>
              <a:rPr lang="en-US" sz="1600" cap="none" noProof="0" dirty="0">
                <a:latin typeface="Amasis MT Pro" panose="020F0502020204030204" pitchFamily="18" charset="0"/>
              </a:rPr>
            </a:br>
            <a:endParaRPr lang="en-US" sz="1800" cap="none" noProof="0" dirty="0">
              <a:latin typeface="Amasis MT Pro" panose="020F0502020204030204" pitchFamily="18" charset="0"/>
            </a:endParaRPr>
          </a:p>
        </p:txBody>
      </p:sp>
      <p:pic>
        <p:nvPicPr>
          <p:cNvPr id="2" name="Image 1" descr="Une image contenant texte, capture d’écran, nombre, Parallèle&#10;&#10;Le contenu généré par l’IA peut être incorrect.">
            <a:extLst>
              <a:ext uri="{FF2B5EF4-FFF2-40B4-BE49-F238E27FC236}">
                <a16:creationId xmlns:a16="http://schemas.microsoft.com/office/drawing/2014/main" id="{B0E36BB8-AE34-5C9E-3621-15A35C878AFF}"/>
              </a:ext>
            </a:extLst>
          </p:cNvPr>
          <p:cNvPicPr>
            <a:picLocks noChangeAspect="1"/>
          </p:cNvPicPr>
          <p:nvPr/>
        </p:nvPicPr>
        <p:blipFill>
          <a:blip r:embed="rId3"/>
          <a:stretch>
            <a:fillRect/>
          </a:stretch>
        </p:blipFill>
        <p:spPr>
          <a:xfrm>
            <a:off x="600722" y="438109"/>
            <a:ext cx="4356906" cy="5850482"/>
          </a:xfrm>
          <a:prstGeom prst="rect">
            <a:avLst/>
          </a:prstGeom>
        </p:spPr>
      </p:pic>
      <p:pic>
        <p:nvPicPr>
          <p:cNvPr id="3" name="Image 2" descr="Une image contenant texte, capture d’écran, Rectangle, Caractère coloré&#10;&#10;Le contenu généré par l’IA peut être incorrect.">
            <a:extLst>
              <a:ext uri="{FF2B5EF4-FFF2-40B4-BE49-F238E27FC236}">
                <a16:creationId xmlns:a16="http://schemas.microsoft.com/office/drawing/2014/main" id="{B8D747EA-D474-6182-AF2D-83564FC87277}"/>
              </a:ext>
            </a:extLst>
          </p:cNvPr>
          <p:cNvPicPr>
            <a:picLocks noChangeAspect="1"/>
          </p:cNvPicPr>
          <p:nvPr/>
        </p:nvPicPr>
        <p:blipFill>
          <a:blip r:embed="rId4"/>
          <a:stretch>
            <a:fillRect/>
          </a:stretch>
        </p:blipFill>
        <p:spPr>
          <a:xfrm>
            <a:off x="5160959" y="1587418"/>
            <a:ext cx="5949726" cy="3683164"/>
          </a:xfrm>
          <a:prstGeom prst="rect">
            <a:avLst/>
          </a:prstGeom>
        </p:spPr>
      </p:pic>
    </p:spTree>
    <p:extLst>
      <p:ext uri="{BB962C8B-B14F-4D97-AF65-F5344CB8AC3E}">
        <p14:creationId xmlns:p14="http://schemas.microsoft.com/office/powerpoint/2010/main" val="185564727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a:extLst>
            <a:ext uri="{FF2B5EF4-FFF2-40B4-BE49-F238E27FC236}">
              <a16:creationId xmlns:a16="http://schemas.microsoft.com/office/drawing/2014/main" id="{984B7351-C144-BEB7-695C-C0ED5CC44695}"/>
            </a:ext>
          </a:extLst>
        </p:cNvPr>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BB6CE335-CC34-A3AB-465C-539CF1E06A92}"/>
              </a:ext>
            </a:extLst>
          </p:cNvPr>
          <p:cNvSpPr>
            <a:spLocks noGrp="1"/>
          </p:cNvSpPr>
          <p:nvPr>
            <p:ph type="sldNum" sz="quarter" idx="4"/>
          </p:nvPr>
        </p:nvSpPr>
        <p:spPr>
          <a:xfrm>
            <a:off x="11110685" y="295729"/>
            <a:ext cx="838199" cy="767687"/>
          </a:xfrm>
        </p:spPr>
        <p:txBody>
          <a:bodyPr rtlCol="0"/>
          <a:lstStyle>
            <a:defPPr>
              <a:defRPr lang="fr-FR"/>
            </a:defPPr>
          </a:lstStyle>
          <a:p>
            <a:pPr rtl="0"/>
            <a:fld id="{D57F1E4F-1CFF-5643-939E-02111984F565}" type="slidenum">
              <a:rPr lang="en-US" noProof="0" smtClean="0"/>
              <a:pPr rtl="0"/>
              <a:t>29</a:t>
            </a:fld>
            <a:endParaRPr lang="en-US" noProof="0" dirty="0"/>
          </a:p>
        </p:txBody>
      </p:sp>
      <p:sp>
        <p:nvSpPr>
          <p:cNvPr id="10" name="Espace réservé du texte 2">
            <a:extLst>
              <a:ext uri="{FF2B5EF4-FFF2-40B4-BE49-F238E27FC236}">
                <a16:creationId xmlns:a16="http://schemas.microsoft.com/office/drawing/2014/main" id="{03B3D5A0-B5A1-3EC2-FDB4-59B8F838BC60}"/>
              </a:ext>
            </a:extLst>
          </p:cNvPr>
          <p:cNvSpPr txBox="1">
            <a:spLocks/>
          </p:cNvSpPr>
          <p:nvPr/>
        </p:nvSpPr>
        <p:spPr>
          <a:xfrm>
            <a:off x="600722" y="438109"/>
            <a:ext cx="10598219" cy="4246390"/>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br>
              <a:rPr lang="en-US" sz="1600" cap="none" noProof="0" dirty="0">
                <a:latin typeface="Amasis MT Pro" panose="020F0502020204030204" pitchFamily="18" charset="0"/>
              </a:rPr>
            </a:br>
            <a:endParaRPr lang="en-US" sz="1800" cap="none" noProof="0" dirty="0">
              <a:latin typeface="Amasis MT Pro" panose="020F0502020204030204" pitchFamily="18" charset="0"/>
            </a:endParaRPr>
          </a:p>
        </p:txBody>
      </p:sp>
      <p:pic>
        <p:nvPicPr>
          <p:cNvPr id="2" name="Image 1" descr="Une image contenant texte, capture d’écran, diagramme, nombre&#10;&#10;Le contenu généré par l’IA peut être incorrect.">
            <a:extLst>
              <a:ext uri="{FF2B5EF4-FFF2-40B4-BE49-F238E27FC236}">
                <a16:creationId xmlns:a16="http://schemas.microsoft.com/office/drawing/2014/main" id="{9FF30C21-039A-548B-C4DE-03DABD5EC2CB}"/>
              </a:ext>
            </a:extLst>
          </p:cNvPr>
          <p:cNvPicPr>
            <a:picLocks noChangeAspect="1"/>
          </p:cNvPicPr>
          <p:nvPr/>
        </p:nvPicPr>
        <p:blipFill>
          <a:blip r:embed="rId3"/>
          <a:stretch>
            <a:fillRect/>
          </a:stretch>
        </p:blipFill>
        <p:spPr>
          <a:xfrm>
            <a:off x="2460645" y="726527"/>
            <a:ext cx="7270709" cy="5404945"/>
          </a:xfrm>
          <a:prstGeom prst="rect">
            <a:avLst/>
          </a:prstGeom>
        </p:spPr>
      </p:pic>
    </p:spTree>
    <p:extLst>
      <p:ext uri="{BB962C8B-B14F-4D97-AF65-F5344CB8AC3E}">
        <p14:creationId xmlns:p14="http://schemas.microsoft.com/office/powerpoint/2010/main" val="211234028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8161DBBF-A6A0-06FE-F8CD-795DE86F2815}"/>
              </a:ext>
            </a:extLst>
          </p:cNvPr>
          <p:cNvSpPr>
            <a:spLocks noGrp="1"/>
          </p:cNvSpPr>
          <p:nvPr>
            <p:ph type="sldNum" sz="quarter" idx="4"/>
          </p:nvPr>
        </p:nvSpPr>
        <p:spPr>
          <a:xfrm>
            <a:off x="11110685" y="295729"/>
            <a:ext cx="838199" cy="767687"/>
          </a:xfrm>
        </p:spPr>
        <p:txBody>
          <a:bodyPr rtlCol="0"/>
          <a:lstStyle>
            <a:defPPr>
              <a:defRPr lang="fr-FR"/>
            </a:defPPr>
          </a:lstStyle>
          <a:p>
            <a:pPr rtl="0"/>
            <a:fld id="{D57F1E4F-1CFF-5643-939E-02111984F565}" type="slidenum">
              <a:rPr lang="en-US" noProof="0" smtClean="0"/>
              <a:pPr rtl="0"/>
              <a:t>3</a:t>
            </a:fld>
            <a:endParaRPr lang="en-US" noProof="0" dirty="0"/>
          </a:p>
        </p:txBody>
      </p:sp>
      <p:pic>
        <p:nvPicPr>
          <p:cNvPr id="9" name="Image 8">
            <a:extLst>
              <a:ext uri="{FF2B5EF4-FFF2-40B4-BE49-F238E27FC236}">
                <a16:creationId xmlns:a16="http://schemas.microsoft.com/office/drawing/2014/main" id="{9DEA90F7-186E-1BEF-CE32-830B98CC527C}"/>
              </a:ext>
            </a:extLst>
          </p:cNvPr>
          <p:cNvPicPr>
            <a:picLocks noChangeAspect="1"/>
          </p:cNvPicPr>
          <p:nvPr/>
        </p:nvPicPr>
        <p:blipFill>
          <a:blip r:embed="rId3"/>
          <a:stretch>
            <a:fillRect/>
          </a:stretch>
        </p:blipFill>
        <p:spPr>
          <a:xfrm>
            <a:off x="5482267" y="3136492"/>
            <a:ext cx="5235127" cy="2944759"/>
          </a:xfrm>
          <a:prstGeom prst="rect">
            <a:avLst/>
          </a:prstGeom>
        </p:spPr>
      </p:pic>
      <p:sp>
        <p:nvSpPr>
          <p:cNvPr id="10" name="Espace réservé du texte 2">
            <a:extLst>
              <a:ext uri="{FF2B5EF4-FFF2-40B4-BE49-F238E27FC236}">
                <a16:creationId xmlns:a16="http://schemas.microsoft.com/office/drawing/2014/main" id="{23473C1D-76B3-4FCD-4D41-205372717045}"/>
              </a:ext>
            </a:extLst>
          </p:cNvPr>
          <p:cNvSpPr txBox="1">
            <a:spLocks/>
          </p:cNvSpPr>
          <p:nvPr/>
        </p:nvSpPr>
        <p:spPr>
          <a:xfrm>
            <a:off x="1131663" y="776749"/>
            <a:ext cx="7097937" cy="2576052"/>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just"/>
            <a:r>
              <a:rPr lang="en-US" sz="1800" cap="none" noProof="0" dirty="0">
                <a:latin typeface="Amasis MT Pro" panose="020F0502020204030204" pitchFamily="18" charset="0"/>
              </a:rPr>
              <a:t>Hydraulic Structures Are Essential For Sustainable Water Management, Especially In Regions Facing Harsh Climate Conditions And Growing Demand From Agriculture, Industry, And Households. Understanding How Canals Function Hydraulically Is Necessary To Improve Efficiency, Reduce Water Losses, And Avoid Structural Failures.</a:t>
            </a:r>
            <a:br>
              <a:rPr lang="en-US" sz="1800" cap="none" noProof="0" dirty="0">
                <a:latin typeface="Amasis MT Pro" panose="020F0502020204030204" pitchFamily="18" charset="0"/>
              </a:rPr>
            </a:br>
            <a:endParaRPr lang="en-US" sz="2000" cap="none" noProof="0" dirty="0">
              <a:latin typeface="Amasis MT Pro" panose="020F0502020204030204" pitchFamily="18" charset="0"/>
            </a:endParaRPr>
          </a:p>
        </p:txBody>
      </p:sp>
    </p:spTree>
    <p:extLst>
      <p:ext uri="{BB962C8B-B14F-4D97-AF65-F5344CB8AC3E}">
        <p14:creationId xmlns:p14="http://schemas.microsoft.com/office/powerpoint/2010/main" val="12905606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DF2BB-D8DA-D6EC-0BBE-32006B89583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0884A3D-48E4-A1F9-DD83-2C88DC848674}"/>
              </a:ext>
            </a:extLst>
          </p:cNvPr>
          <p:cNvSpPr>
            <a:spLocks noGrp="1"/>
          </p:cNvSpPr>
          <p:nvPr>
            <p:ph type="title"/>
          </p:nvPr>
        </p:nvSpPr>
        <p:spPr>
          <a:xfrm>
            <a:off x="1154956" y="898072"/>
            <a:ext cx="8825657" cy="4174584"/>
          </a:xfrm>
        </p:spPr>
        <p:txBody>
          <a:bodyPr rtlCol="0"/>
          <a:lstStyle>
            <a:defPPr>
              <a:defRPr lang="fr-FR"/>
            </a:defPPr>
          </a:lstStyle>
          <a:p>
            <a:pPr>
              <a:lnSpc>
                <a:spcPct val="100000"/>
              </a:lnSpc>
            </a:pPr>
            <a:r>
              <a:rPr lang="en-US" cap="none" noProof="0" dirty="0"/>
              <a:t>Cybersecurity</a:t>
            </a:r>
          </a:p>
        </p:txBody>
      </p:sp>
      <p:sp>
        <p:nvSpPr>
          <p:cNvPr id="6" name="Espace réservé du numéro de diapositive 5">
            <a:extLst>
              <a:ext uri="{FF2B5EF4-FFF2-40B4-BE49-F238E27FC236}">
                <a16:creationId xmlns:a16="http://schemas.microsoft.com/office/drawing/2014/main" id="{D9B27A68-B204-F904-787D-9F7924817343}"/>
              </a:ext>
            </a:extLst>
          </p:cNvPr>
          <p:cNvSpPr>
            <a:spLocks noGrp="1"/>
          </p:cNvSpPr>
          <p:nvPr>
            <p:ph type="sldNum" sz="quarter" idx="4"/>
          </p:nvPr>
        </p:nvSpPr>
        <p:spPr>
          <a:xfrm>
            <a:off x="11110685" y="295729"/>
            <a:ext cx="838199" cy="767687"/>
          </a:xfrm>
        </p:spPr>
        <p:txBody>
          <a:bodyPr rtlCol="0"/>
          <a:lstStyle>
            <a:defPPr>
              <a:defRPr lang="fr-FR"/>
            </a:defPPr>
          </a:lstStyle>
          <a:p>
            <a:pPr rtl="0"/>
            <a:fld id="{D57F1E4F-1CFF-5643-939E-02111984F565}" type="slidenum">
              <a:rPr lang="en-US" noProof="0" smtClean="0"/>
              <a:pPr rtl="0"/>
              <a:t>30</a:t>
            </a:fld>
            <a:endParaRPr lang="en-US" noProof="0" dirty="0"/>
          </a:p>
        </p:txBody>
      </p:sp>
    </p:spTree>
    <p:extLst>
      <p:ext uri="{BB962C8B-B14F-4D97-AF65-F5344CB8AC3E}">
        <p14:creationId xmlns:p14="http://schemas.microsoft.com/office/powerpoint/2010/main" val="401100009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a:extLst>
            <a:ext uri="{FF2B5EF4-FFF2-40B4-BE49-F238E27FC236}">
              <a16:creationId xmlns:a16="http://schemas.microsoft.com/office/drawing/2014/main" id="{D7732174-F788-0F44-AC62-834FFF7791A5}"/>
            </a:ext>
          </a:extLst>
        </p:cNvPr>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DB74DD1E-713B-B7DF-B90E-3A1B506C63C3}"/>
              </a:ext>
            </a:extLst>
          </p:cNvPr>
          <p:cNvSpPr>
            <a:spLocks noGrp="1"/>
          </p:cNvSpPr>
          <p:nvPr>
            <p:ph type="sldNum" sz="quarter" idx="4"/>
          </p:nvPr>
        </p:nvSpPr>
        <p:spPr>
          <a:xfrm>
            <a:off x="11110685" y="295729"/>
            <a:ext cx="838199" cy="767687"/>
          </a:xfrm>
        </p:spPr>
        <p:txBody>
          <a:bodyPr rtlCol="0"/>
          <a:lstStyle>
            <a:defPPr>
              <a:defRPr lang="fr-FR"/>
            </a:defPPr>
          </a:lstStyle>
          <a:p>
            <a:pPr rtl="0"/>
            <a:fld id="{D57F1E4F-1CFF-5643-939E-02111984F565}" type="slidenum">
              <a:rPr lang="en-US" noProof="0" smtClean="0"/>
              <a:pPr rtl="0"/>
              <a:t>31</a:t>
            </a:fld>
            <a:endParaRPr lang="en-US" noProof="0" dirty="0"/>
          </a:p>
        </p:txBody>
      </p:sp>
      <p:sp>
        <p:nvSpPr>
          <p:cNvPr id="10" name="Espace réservé du texte 2">
            <a:extLst>
              <a:ext uri="{FF2B5EF4-FFF2-40B4-BE49-F238E27FC236}">
                <a16:creationId xmlns:a16="http://schemas.microsoft.com/office/drawing/2014/main" id="{4BC16573-3C34-D92F-B05F-3CC8C5AD4E4C}"/>
              </a:ext>
            </a:extLst>
          </p:cNvPr>
          <p:cNvSpPr txBox="1">
            <a:spLocks/>
          </p:cNvSpPr>
          <p:nvPr/>
        </p:nvSpPr>
        <p:spPr>
          <a:xfrm>
            <a:off x="600722" y="438109"/>
            <a:ext cx="10598219" cy="4246390"/>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br>
              <a:rPr lang="en-US" sz="1600" cap="none" noProof="0" dirty="0">
                <a:latin typeface="Amasis MT Pro" panose="020F0502020204030204" pitchFamily="18" charset="0"/>
              </a:rPr>
            </a:br>
            <a:endParaRPr lang="en-US" sz="1800" cap="none" noProof="0" dirty="0">
              <a:latin typeface="Amasis MT Pro" panose="020F0502020204030204" pitchFamily="18" charset="0"/>
            </a:endParaRPr>
          </a:p>
        </p:txBody>
      </p:sp>
      <p:graphicFrame>
        <p:nvGraphicFramePr>
          <p:cNvPr id="3" name="Tableau 2">
            <a:extLst>
              <a:ext uri="{FF2B5EF4-FFF2-40B4-BE49-F238E27FC236}">
                <a16:creationId xmlns:a16="http://schemas.microsoft.com/office/drawing/2014/main" id="{CB2A0376-757E-5FD2-DF90-7C1DDEBD4E19}"/>
              </a:ext>
            </a:extLst>
          </p:cNvPr>
          <p:cNvGraphicFramePr>
            <a:graphicFrameLocks noGrp="1"/>
          </p:cNvGraphicFramePr>
          <p:nvPr>
            <p:extLst>
              <p:ext uri="{D42A27DB-BD31-4B8C-83A1-F6EECF244321}">
                <p14:modId xmlns:p14="http://schemas.microsoft.com/office/powerpoint/2010/main" val="1140116739"/>
              </p:ext>
            </p:extLst>
          </p:nvPr>
        </p:nvGraphicFramePr>
        <p:xfrm>
          <a:off x="1622425" y="2012494"/>
          <a:ext cx="8947150" cy="3078480"/>
        </p:xfrm>
        <a:graphic>
          <a:graphicData uri="http://schemas.openxmlformats.org/drawingml/2006/table">
            <a:tbl>
              <a:tblPr>
                <a:tableStyleId>{10A1B5D5-9B99-4C35-A422-299274C87663}</a:tableStyleId>
              </a:tblPr>
              <a:tblGrid>
                <a:gridCol w="2811923">
                  <a:extLst>
                    <a:ext uri="{9D8B030D-6E8A-4147-A177-3AD203B41FA5}">
                      <a16:colId xmlns:a16="http://schemas.microsoft.com/office/drawing/2014/main" val="4156309427"/>
                    </a:ext>
                  </a:extLst>
                </a:gridCol>
                <a:gridCol w="6135227">
                  <a:extLst>
                    <a:ext uri="{9D8B030D-6E8A-4147-A177-3AD203B41FA5}">
                      <a16:colId xmlns:a16="http://schemas.microsoft.com/office/drawing/2014/main" val="4213138888"/>
                    </a:ext>
                  </a:extLst>
                </a:gridCol>
              </a:tblGrid>
              <a:tr h="0">
                <a:tc>
                  <a:txBody>
                    <a:bodyPr/>
                    <a:lstStyle/>
                    <a:p>
                      <a:pPr algn="l">
                        <a:buNone/>
                      </a:pPr>
                      <a:r>
                        <a:rPr lang="en-US" noProof="0" dirty="0">
                          <a:effectLst/>
                        </a:rPr>
                        <a:t>Variable</a:t>
                      </a:r>
                    </a:p>
                  </a:txBody>
                  <a:tcPr marL="60960" marR="60960" marT="60960" marB="60960" anchor="ctr"/>
                </a:tc>
                <a:tc>
                  <a:txBody>
                    <a:bodyPr/>
                    <a:lstStyle/>
                    <a:p>
                      <a:pPr algn="l">
                        <a:buNone/>
                      </a:pPr>
                      <a:r>
                        <a:rPr lang="en-US" noProof="0" dirty="0">
                          <a:effectLst/>
                        </a:rPr>
                        <a:t>Description</a:t>
                      </a:r>
                    </a:p>
                  </a:txBody>
                  <a:tcPr marL="60960" marR="60960" marT="60960" marB="60960" anchor="ctr"/>
                </a:tc>
                <a:extLst>
                  <a:ext uri="{0D108BD9-81ED-4DB2-BD59-A6C34878D82A}">
                    <a16:rowId xmlns:a16="http://schemas.microsoft.com/office/drawing/2014/main" val="1707718884"/>
                  </a:ext>
                </a:extLst>
              </a:tr>
              <a:tr h="0">
                <a:tc>
                  <a:txBody>
                    <a:bodyPr/>
                    <a:lstStyle/>
                    <a:p>
                      <a:pPr algn="l">
                        <a:buNone/>
                      </a:pPr>
                      <a:r>
                        <a:rPr lang="en-US" b="1" noProof="0" dirty="0">
                          <a:effectLst/>
                        </a:rPr>
                        <a:t>SCADA Alerts</a:t>
                      </a:r>
                      <a:endParaRPr lang="en-US" noProof="0" dirty="0">
                        <a:effectLst/>
                      </a:endParaRPr>
                    </a:p>
                  </a:txBody>
                  <a:tcPr marL="60960" marR="60960" marT="60960" marB="60960" anchor="ctr"/>
                </a:tc>
                <a:tc>
                  <a:txBody>
                    <a:bodyPr/>
                    <a:lstStyle/>
                    <a:p>
                      <a:pPr algn="l">
                        <a:buNone/>
                      </a:pPr>
                      <a:r>
                        <a:rPr lang="en-US" noProof="0" dirty="0">
                          <a:effectLst/>
                        </a:rPr>
                        <a:t>Security alerts (unauthorized access, sensor/PLC anomalies) [High = targeted system]</a:t>
                      </a:r>
                    </a:p>
                  </a:txBody>
                  <a:tcPr marL="60960" marR="60960" marT="60960" marB="60960" anchor="ctr"/>
                </a:tc>
                <a:extLst>
                  <a:ext uri="{0D108BD9-81ED-4DB2-BD59-A6C34878D82A}">
                    <a16:rowId xmlns:a16="http://schemas.microsoft.com/office/drawing/2014/main" val="3539381286"/>
                  </a:ext>
                </a:extLst>
              </a:tr>
              <a:tr h="0">
                <a:tc>
                  <a:txBody>
                    <a:bodyPr/>
                    <a:lstStyle/>
                    <a:p>
                      <a:pPr algn="l">
                        <a:buNone/>
                      </a:pPr>
                      <a:r>
                        <a:rPr lang="en-US" b="1" noProof="0" dirty="0">
                          <a:effectLst/>
                        </a:rPr>
                        <a:t>DDoS Attacks</a:t>
                      </a:r>
                      <a:endParaRPr lang="en-US" noProof="0" dirty="0">
                        <a:effectLst/>
                      </a:endParaRPr>
                    </a:p>
                  </a:txBody>
                  <a:tcPr marL="60960" marR="60960" marT="60960" marB="60960" anchor="ctr"/>
                </a:tc>
                <a:tc>
                  <a:txBody>
                    <a:bodyPr/>
                    <a:lstStyle/>
                    <a:p>
                      <a:pPr algn="l">
                        <a:buNone/>
                      </a:pPr>
                      <a:r>
                        <a:rPr lang="en-US" noProof="0" dirty="0">
                          <a:effectLst/>
                        </a:rPr>
                        <a:t>Malicious traffic spikes disrupting SCADA networks [High = saturated links]</a:t>
                      </a:r>
                    </a:p>
                  </a:txBody>
                  <a:tcPr marL="60960" marR="60960" marT="60960" marB="60960" anchor="ctr"/>
                </a:tc>
                <a:extLst>
                  <a:ext uri="{0D108BD9-81ED-4DB2-BD59-A6C34878D82A}">
                    <a16:rowId xmlns:a16="http://schemas.microsoft.com/office/drawing/2014/main" val="1113823414"/>
                  </a:ext>
                </a:extLst>
              </a:tr>
              <a:tr h="0">
                <a:tc>
                  <a:txBody>
                    <a:bodyPr/>
                    <a:lstStyle/>
                    <a:p>
                      <a:pPr algn="l">
                        <a:buNone/>
                      </a:pPr>
                      <a:r>
                        <a:rPr lang="en-US" b="1" noProof="0" dirty="0">
                          <a:effectLst/>
                        </a:rPr>
                        <a:t>Command Latency</a:t>
                      </a:r>
                      <a:endParaRPr lang="en-US" noProof="0" dirty="0">
                        <a:effectLst/>
                      </a:endParaRPr>
                    </a:p>
                  </a:txBody>
                  <a:tcPr marL="60960" marR="60960" marT="60960" marB="60960" anchor="ctr"/>
                </a:tc>
                <a:tc>
                  <a:txBody>
                    <a:bodyPr/>
                    <a:lstStyle/>
                    <a:p>
                      <a:pPr algn="l">
                        <a:buNone/>
                      </a:pPr>
                      <a:r>
                        <a:rPr lang="en-US" noProof="0" dirty="0">
                          <a:effectLst/>
                        </a:rPr>
                        <a:t>Delays in control commands (valves, flow settings) [High = operational risk]</a:t>
                      </a:r>
                    </a:p>
                  </a:txBody>
                  <a:tcPr marL="60960" marR="60960" marT="60960" marB="60960" anchor="ctr"/>
                </a:tc>
                <a:extLst>
                  <a:ext uri="{0D108BD9-81ED-4DB2-BD59-A6C34878D82A}">
                    <a16:rowId xmlns:a16="http://schemas.microsoft.com/office/drawing/2014/main" val="4230038462"/>
                  </a:ext>
                </a:extLst>
              </a:tr>
              <a:tr h="0">
                <a:tc>
                  <a:txBody>
                    <a:bodyPr/>
                    <a:lstStyle/>
                    <a:p>
                      <a:pPr algn="l">
                        <a:buNone/>
                      </a:pPr>
                      <a:r>
                        <a:rPr lang="en-US" b="1" noProof="0" dirty="0">
                          <a:effectLst/>
                        </a:rPr>
                        <a:t>Overall Risk</a:t>
                      </a:r>
                      <a:endParaRPr lang="en-US" noProof="0" dirty="0">
                        <a:effectLst/>
                      </a:endParaRPr>
                    </a:p>
                  </a:txBody>
                  <a:tcPr marL="60960" marR="60960" marT="60960" marB="60960" anchor="ctr"/>
                </a:tc>
                <a:tc>
                  <a:txBody>
                    <a:bodyPr/>
                    <a:lstStyle/>
                    <a:p>
                      <a:pPr algn="l">
                        <a:buNone/>
                      </a:pPr>
                      <a:r>
                        <a:rPr lang="en-US" noProof="0" dirty="0">
                          <a:effectLst/>
                        </a:rPr>
                        <a:t>Composite score of alerts + attacks + latency [High = priority for security]</a:t>
                      </a:r>
                    </a:p>
                  </a:txBody>
                  <a:tcPr marL="60960" marR="60960" marT="60960" marB="60960" anchor="ctr"/>
                </a:tc>
                <a:extLst>
                  <a:ext uri="{0D108BD9-81ED-4DB2-BD59-A6C34878D82A}">
                    <a16:rowId xmlns:a16="http://schemas.microsoft.com/office/drawing/2014/main" val="651191353"/>
                  </a:ext>
                </a:extLst>
              </a:tr>
            </a:tbl>
          </a:graphicData>
        </a:graphic>
      </p:graphicFrame>
    </p:spTree>
    <p:extLst>
      <p:ext uri="{BB962C8B-B14F-4D97-AF65-F5344CB8AC3E}">
        <p14:creationId xmlns:p14="http://schemas.microsoft.com/office/powerpoint/2010/main" val="340589818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a:extLst>
            <a:ext uri="{FF2B5EF4-FFF2-40B4-BE49-F238E27FC236}">
              <a16:creationId xmlns:a16="http://schemas.microsoft.com/office/drawing/2014/main" id="{89567395-6C25-B1CB-94B5-993322BC88BE}"/>
            </a:ext>
          </a:extLst>
        </p:cNvPr>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A5A6831-5813-7E14-DF60-CE059B251504}"/>
              </a:ext>
            </a:extLst>
          </p:cNvPr>
          <p:cNvSpPr>
            <a:spLocks noGrp="1"/>
          </p:cNvSpPr>
          <p:nvPr>
            <p:ph type="sldNum" sz="quarter" idx="4"/>
          </p:nvPr>
        </p:nvSpPr>
        <p:spPr>
          <a:xfrm>
            <a:off x="11110685" y="295729"/>
            <a:ext cx="838199" cy="767687"/>
          </a:xfrm>
        </p:spPr>
        <p:txBody>
          <a:bodyPr rtlCol="0"/>
          <a:lstStyle>
            <a:defPPr>
              <a:defRPr lang="fr-FR"/>
            </a:defPPr>
          </a:lstStyle>
          <a:p>
            <a:pPr rtl="0"/>
            <a:fld id="{D57F1E4F-1CFF-5643-939E-02111984F565}" type="slidenum">
              <a:rPr lang="en-US" noProof="0" smtClean="0"/>
              <a:pPr rtl="0"/>
              <a:t>32</a:t>
            </a:fld>
            <a:endParaRPr lang="en-US" noProof="0" dirty="0"/>
          </a:p>
        </p:txBody>
      </p:sp>
      <p:sp>
        <p:nvSpPr>
          <p:cNvPr id="10" name="Espace réservé du texte 2">
            <a:extLst>
              <a:ext uri="{FF2B5EF4-FFF2-40B4-BE49-F238E27FC236}">
                <a16:creationId xmlns:a16="http://schemas.microsoft.com/office/drawing/2014/main" id="{947C56E3-87A1-F97B-69F4-52D9B0BAA05C}"/>
              </a:ext>
            </a:extLst>
          </p:cNvPr>
          <p:cNvSpPr txBox="1">
            <a:spLocks/>
          </p:cNvSpPr>
          <p:nvPr/>
        </p:nvSpPr>
        <p:spPr>
          <a:xfrm>
            <a:off x="600722" y="438109"/>
            <a:ext cx="10598219" cy="4246390"/>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br>
              <a:rPr lang="en-US" sz="1600" cap="none" noProof="0" dirty="0">
                <a:latin typeface="Amasis MT Pro" panose="020F0502020204030204" pitchFamily="18" charset="0"/>
              </a:rPr>
            </a:br>
            <a:endParaRPr lang="en-US" sz="1800" cap="none" noProof="0" dirty="0">
              <a:latin typeface="Amasis MT Pro" panose="020F0502020204030204" pitchFamily="18" charset="0"/>
            </a:endParaRPr>
          </a:p>
        </p:txBody>
      </p:sp>
      <p:pic>
        <p:nvPicPr>
          <p:cNvPr id="2" name="Image 1" descr="Une image contenant texte, capture d’écran, Police, nombre&#10;&#10;Le contenu généré par l’IA peut être incorrect.">
            <a:extLst>
              <a:ext uri="{FF2B5EF4-FFF2-40B4-BE49-F238E27FC236}">
                <a16:creationId xmlns:a16="http://schemas.microsoft.com/office/drawing/2014/main" id="{C0C83A2F-9A89-16BA-AE11-1CD34FDCC65B}"/>
              </a:ext>
            </a:extLst>
          </p:cNvPr>
          <p:cNvPicPr>
            <a:picLocks noChangeAspect="1"/>
          </p:cNvPicPr>
          <p:nvPr/>
        </p:nvPicPr>
        <p:blipFill>
          <a:blip r:embed="rId3"/>
          <a:stretch>
            <a:fillRect/>
          </a:stretch>
        </p:blipFill>
        <p:spPr>
          <a:xfrm>
            <a:off x="3600016" y="3795009"/>
            <a:ext cx="4991967" cy="2542205"/>
          </a:xfrm>
          <a:prstGeom prst="rect">
            <a:avLst/>
          </a:prstGeom>
        </p:spPr>
      </p:pic>
      <p:pic>
        <p:nvPicPr>
          <p:cNvPr id="3" name="Image 2" descr="Une image contenant texte, capture d’écran, diagramme, ligne&#10;&#10;Le contenu généré par l’IA peut être incorrect.">
            <a:extLst>
              <a:ext uri="{FF2B5EF4-FFF2-40B4-BE49-F238E27FC236}">
                <a16:creationId xmlns:a16="http://schemas.microsoft.com/office/drawing/2014/main" id="{F1A73535-536D-A854-59B8-B9BCB165519F}"/>
              </a:ext>
            </a:extLst>
          </p:cNvPr>
          <p:cNvPicPr>
            <a:picLocks noChangeAspect="1"/>
          </p:cNvPicPr>
          <p:nvPr/>
        </p:nvPicPr>
        <p:blipFill>
          <a:blip r:embed="rId4"/>
          <a:stretch>
            <a:fillRect/>
          </a:stretch>
        </p:blipFill>
        <p:spPr>
          <a:xfrm>
            <a:off x="1947042" y="438109"/>
            <a:ext cx="7905577" cy="3233281"/>
          </a:xfrm>
          <a:prstGeom prst="rect">
            <a:avLst/>
          </a:prstGeom>
        </p:spPr>
      </p:pic>
    </p:spTree>
    <p:extLst>
      <p:ext uri="{BB962C8B-B14F-4D97-AF65-F5344CB8AC3E}">
        <p14:creationId xmlns:p14="http://schemas.microsoft.com/office/powerpoint/2010/main" val="4048859527"/>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re 187">
            <a:extLst>
              <a:ext uri="{FF2B5EF4-FFF2-40B4-BE49-F238E27FC236}">
                <a16:creationId xmlns:a16="http://schemas.microsoft.com/office/drawing/2014/main" id="{B8BBB46D-7535-758B-7C25-1ECF58342901}"/>
              </a:ext>
            </a:extLst>
          </p:cNvPr>
          <p:cNvSpPr>
            <a:spLocks noGrp="1"/>
          </p:cNvSpPr>
          <p:nvPr>
            <p:ph type="ctrTitle"/>
          </p:nvPr>
        </p:nvSpPr>
        <p:spPr>
          <a:xfrm>
            <a:off x="5883731" y="876301"/>
            <a:ext cx="4949368" cy="3371850"/>
          </a:xfrm>
        </p:spPr>
        <p:txBody>
          <a:bodyPr rtlCol="0">
            <a:normAutofit/>
          </a:bodyPr>
          <a:lstStyle>
            <a:defPPr>
              <a:defRPr lang="fr-FR"/>
            </a:defPPr>
          </a:lstStyle>
          <a:p>
            <a:pPr rtl="0"/>
            <a:r>
              <a:rPr lang="en-US" noProof="0" dirty="0"/>
              <a:t>Thank you</a:t>
            </a:r>
          </a:p>
        </p:txBody>
      </p:sp>
      <p:sp>
        <p:nvSpPr>
          <p:cNvPr id="7" name="Espace réservé du numéro de diapositive 6">
            <a:extLst>
              <a:ext uri="{FF2B5EF4-FFF2-40B4-BE49-F238E27FC236}">
                <a16:creationId xmlns:a16="http://schemas.microsoft.com/office/drawing/2014/main" id="{12453FBA-EC36-F4DC-A25A-453D9702D731}"/>
              </a:ext>
            </a:extLst>
          </p:cNvPr>
          <p:cNvSpPr>
            <a:spLocks noGrp="1"/>
          </p:cNvSpPr>
          <p:nvPr>
            <p:ph type="sldNum" sz="quarter" idx="4"/>
          </p:nvPr>
        </p:nvSpPr>
        <p:spPr>
          <a:xfrm>
            <a:off x="11110685" y="295729"/>
            <a:ext cx="838199" cy="767687"/>
          </a:xfrm>
        </p:spPr>
        <p:txBody>
          <a:bodyPr rtlCol="0"/>
          <a:lstStyle>
            <a:defPPr>
              <a:defRPr lang="fr-FR"/>
            </a:defPPr>
          </a:lstStyle>
          <a:p>
            <a:pPr rtl="0"/>
            <a:fld id="{D57F1E4F-1CFF-5643-939E-02111984F565}" type="slidenum">
              <a:rPr lang="en-US" noProof="0" smtClean="0"/>
              <a:pPr rtl="0"/>
              <a:t>33</a:t>
            </a:fld>
            <a:endParaRPr lang="en-US" noProof="0" dirty="0"/>
          </a:p>
        </p:txBody>
      </p:sp>
    </p:spTree>
    <p:extLst>
      <p:ext uri="{BB962C8B-B14F-4D97-AF65-F5344CB8AC3E}">
        <p14:creationId xmlns:p14="http://schemas.microsoft.com/office/powerpoint/2010/main" val="157173701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320E77-B703-6F88-10F1-3B3ACF460737}"/>
              </a:ext>
            </a:extLst>
          </p:cNvPr>
          <p:cNvSpPr>
            <a:spLocks noGrp="1"/>
          </p:cNvSpPr>
          <p:nvPr>
            <p:ph type="title"/>
          </p:nvPr>
        </p:nvSpPr>
        <p:spPr>
          <a:xfrm>
            <a:off x="671255" y="854528"/>
            <a:ext cx="9309359" cy="1534711"/>
          </a:xfrm>
        </p:spPr>
        <p:txBody>
          <a:bodyPr rtlCol="0"/>
          <a:lstStyle>
            <a:defPPr>
              <a:defRPr lang="fr-FR"/>
            </a:defPPr>
          </a:lstStyle>
          <a:p>
            <a:pPr rtl="0"/>
            <a:r>
              <a:rPr lang="en-US" noProof="0" dirty="0"/>
              <a:t>Main problem</a:t>
            </a:r>
          </a:p>
        </p:txBody>
      </p:sp>
      <p:sp>
        <p:nvSpPr>
          <p:cNvPr id="3" name="Espace réservé du texte 2">
            <a:extLst>
              <a:ext uri="{FF2B5EF4-FFF2-40B4-BE49-F238E27FC236}">
                <a16:creationId xmlns:a16="http://schemas.microsoft.com/office/drawing/2014/main" id="{44C3108E-9DDD-77B4-D7B1-3273511393CC}"/>
              </a:ext>
            </a:extLst>
          </p:cNvPr>
          <p:cNvSpPr>
            <a:spLocks noGrp="1"/>
          </p:cNvSpPr>
          <p:nvPr>
            <p:ph sz="quarter" idx="10"/>
          </p:nvPr>
        </p:nvSpPr>
        <p:spPr>
          <a:xfrm>
            <a:off x="1006682" y="3375201"/>
            <a:ext cx="7695739" cy="2187122"/>
          </a:xfrm>
        </p:spPr>
        <p:txBody>
          <a:bodyPr rtlCol="0">
            <a:noAutofit/>
          </a:bodyPr>
          <a:lstStyle>
            <a:defPPr>
              <a:defRPr lang="fr-FR"/>
            </a:defPPr>
          </a:lstStyle>
          <a:p>
            <a:pPr algn="just"/>
            <a:r>
              <a:rPr lang="en-US" noProof="0" dirty="0">
                <a:latin typeface="Amasis MT Pro" panose="02040504050005020304" pitchFamily="18" charset="0"/>
              </a:rPr>
              <a:t>The main problem is that canal conditions are poorly controlled, causing strong siltation, energy losses, reduced flow capacity, and a higher risk of erosion and structural damage. This situation requires data‑driven analysis to detect the most critical canals and guide maintenance and rehabilitation actions.</a:t>
            </a:r>
            <a:br>
              <a:rPr lang="en-US" noProof="0" dirty="0">
                <a:latin typeface="Amasis MT Pro" panose="02040504050005020304" pitchFamily="18" charset="0"/>
              </a:rPr>
            </a:br>
            <a:endParaRPr lang="en-US" sz="1600" noProof="0" dirty="0">
              <a:latin typeface="Amasis MT Pro" panose="02040504050005020304" pitchFamily="18" charset="0"/>
            </a:endParaRPr>
          </a:p>
        </p:txBody>
      </p:sp>
      <p:sp>
        <p:nvSpPr>
          <p:cNvPr id="6" name="Espace réservé du numéro de diapositive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rtlCol="0"/>
          <a:lstStyle>
            <a:defPPr>
              <a:defRPr lang="fr-FR"/>
            </a:defPPr>
          </a:lstStyle>
          <a:p>
            <a:pPr rtl="0"/>
            <a:fld id="{D57F1E4F-1CFF-5643-939E-02111984F565}" type="slidenum">
              <a:rPr lang="en-US" noProof="0" smtClean="0"/>
              <a:pPr rtl="0"/>
              <a:t>4</a:t>
            </a:fld>
            <a:endParaRPr lang="en-US" noProof="0" dirty="0"/>
          </a:p>
        </p:txBody>
      </p:sp>
    </p:spTree>
    <p:extLst>
      <p:ext uri="{BB962C8B-B14F-4D97-AF65-F5344CB8AC3E}">
        <p14:creationId xmlns:p14="http://schemas.microsoft.com/office/powerpoint/2010/main" val="154164626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a:extLst>
            <a:ext uri="{FF2B5EF4-FFF2-40B4-BE49-F238E27FC236}">
              <a16:creationId xmlns:a16="http://schemas.microsoft.com/office/drawing/2014/main" id="{13EB3D3F-754B-1380-3D4A-07F3A412D02C}"/>
            </a:ext>
          </a:extLst>
        </p:cNvPr>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AA8416D4-5518-28C5-3F65-03F6B7D3A96B}"/>
              </a:ext>
            </a:extLst>
          </p:cNvPr>
          <p:cNvSpPr>
            <a:spLocks noGrp="1"/>
          </p:cNvSpPr>
          <p:nvPr>
            <p:ph type="sldNum" sz="quarter" idx="4"/>
          </p:nvPr>
        </p:nvSpPr>
        <p:spPr>
          <a:xfrm>
            <a:off x="11110685" y="295729"/>
            <a:ext cx="838199" cy="767687"/>
          </a:xfrm>
        </p:spPr>
        <p:txBody>
          <a:bodyPr rtlCol="0"/>
          <a:lstStyle>
            <a:defPPr>
              <a:defRPr lang="fr-FR"/>
            </a:defPPr>
          </a:lstStyle>
          <a:p>
            <a:pPr rtl="0"/>
            <a:fld id="{D57F1E4F-1CFF-5643-939E-02111984F565}" type="slidenum">
              <a:rPr lang="en-US" noProof="0" smtClean="0"/>
              <a:pPr rtl="0"/>
              <a:t>5</a:t>
            </a:fld>
            <a:endParaRPr lang="en-US" noProof="0" dirty="0"/>
          </a:p>
        </p:txBody>
      </p:sp>
      <p:sp>
        <p:nvSpPr>
          <p:cNvPr id="10" name="Espace réservé du texte 2">
            <a:extLst>
              <a:ext uri="{FF2B5EF4-FFF2-40B4-BE49-F238E27FC236}">
                <a16:creationId xmlns:a16="http://schemas.microsoft.com/office/drawing/2014/main" id="{C620CA49-C20D-37C7-4AB2-DD48200790E4}"/>
              </a:ext>
            </a:extLst>
          </p:cNvPr>
          <p:cNvSpPr txBox="1">
            <a:spLocks/>
          </p:cNvSpPr>
          <p:nvPr/>
        </p:nvSpPr>
        <p:spPr>
          <a:xfrm>
            <a:off x="600722" y="438109"/>
            <a:ext cx="10598219" cy="4246390"/>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just"/>
            <a:r>
              <a:rPr lang="en-US" sz="1600" cap="none" noProof="0" dirty="0">
                <a:latin typeface="Amasis MT Pro" panose="020F0502020204030204" pitchFamily="18" charset="0"/>
              </a:rPr>
              <a:t>Morocco faces water scarcity and climate challenges, relying heavily on dam and irrigation networks managed by ORMVA to secure water and agricultural productivity. However, many canals suffer from siltation, high water losses, bank degradation, and control malfunctions due to poor hydraulic conditions (low velocities, unsuitable slopes, high roughness). This study analyzes 100 Moroccan canals using 8 hydraulic variables to:</a:t>
            </a:r>
          </a:p>
          <a:p>
            <a:pPr algn="just"/>
            <a:endParaRPr lang="en-US" sz="1600" cap="none" noProof="0" dirty="0">
              <a:latin typeface="Amasis MT Pro" panose="020F0502020204030204" pitchFamily="18" charset="0"/>
            </a:endParaRPr>
          </a:p>
          <a:p>
            <a:pPr marL="285750" indent="-285750" algn="just">
              <a:buFont typeface="Wingdings" panose="05000000000000000000" pitchFamily="2" charset="2"/>
              <a:buChar char="§"/>
            </a:pPr>
            <a:r>
              <a:rPr lang="en-US" sz="1600" cap="none" noProof="0" dirty="0">
                <a:latin typeface="Amasis MT Pro" panose="020F0502020204030204" pitchFamily="18" charset="0"/>
              </a:rPr>
              <a:t>Understand real-world hydraulic relationships</a:t>
            </a:r>
          </a:p>
          <a:p>
            <a:pPr marL="285750" indent="-285750" algn="just">
              <a:buFont typeface="Wingdings" panose="05000000000000000000" pitchFamily="2" charset="2"/>
              <a:buChar char="§"/>
            </a:pPr>
            <a:endParaRPr lang="en-US" sz="1600" cap="none" noProof="0" dirty="0">
              <a:latin typeface="Amasis MT Pro" panose="020F0502020204030204" pitchFamily="18" charset="0"/>
            </a:endParaRPr>
          </a:p>
          <a:p>
            <a:pPr marL="285750" indent="-285750" algn="just">
              <a:buFont typeface="Wingdings" panose="05000000000000000000" pitchFamily="2" charset="2"/>
              <a:buChar char="§"/>
            </a:pPr>
            <a:r>
              <a:rPr lang="en-US" sz="1600" cap="none" noProof="0" dirty="0">
                <a:latin typeface="Amasis MT Pro" panose="020F0502020204030204" pitchFamily="18" charset="0"/>
              </a:rPr>
              <a:t>Classify canal types (good condition, heavily silted, undersized)</a:t>
            </a:r>
          </a:p>
          <a:p>
            <a:pPr marL="285750" indent="-285750" algn="just">
              <a:buFont typeface="Wingdings" panose="05000000000000000000" pitchFamily="2" charset="2"/>
              <a:buChar char="§"/>
            </a:pPr>
            <a:endParaRPr lang="en-US" sz="1600" cap="none" noProof="0" dirty="0">
              <a:latin typeface="Amasis MT Pro" panose="020F0502020204030204" pitchFamily="18" charset="0"/>
            </a:endParaRPr>
          </a:p>
          <a:p>
            <a:pPr marL="285750" indent="-285750" algn="just">
              <a:buFont typeface="Wingdings" panose="05000000000000000000" pitchFamily="2" charset="2"/>
              <a:buChar char="§"/>
            </a:pPr>
            <a:r>
              <a:rPr lang="en-US" sz="1600" cap="none" noProof="0" dirty="0">
                <a:latin typeface="Amasis MT Pro" panose="020F0502020204030204" pitchFamily="18" charset="0"/>
              </a:rPr>
              <a:t>Support modernization strategies for irrigation networks</a:t>
            </a:r>
          </a:p>
          <a:p>
            <a:pPr algn="just"/>
            <a:endParaRPr lang="en-US" sz="1600" cap="none" noProof="0" dirty="0">
              <a:latin typeface="Amasis MT Pro" panose="020F0502020204030204" pitchFamily="18" charset="0"/>
            </a:endParaRPr>
          </a:p>
          <a:p>
            <a:pPr algn="just"/>
            <a:r>
              <a:rPr lang="en-US" sz="1600" cap="none" noProof="0" dirty="0">
                <a:latin typeface="Amasis MT Pro" panose="020F0502020204030204" pitchFamily="18" charset="0"/>
              </a:rPr>
              <a:t>Optimizing canal performance is critical to secure irrigation, conserve water, and extend infrastructure lifespan.</a:t>
            </a:r>
            <a:br>
              <a:rPr lang="en-US" sz="1600" cap="none" noProof="0" dirty="0">
                <a:latin typeface="Amasis MT Pro" panose="020F0502020204030204" pitchFamily="18" charset="0"/>
              </a:rPr>
            </a:br>
            <a:endParaRPr lang="en-US" sz="1800" cap="none" noProof="0" dirty="0">
              <a:latin typeface="Amasis MT Pro" panose="020F0502020204030204" pitchFamily="18" charset="0"/>
            </a:endParaRPr>
          </a:p>
        </p:txBody>
      </p:sp>
      <p:pic>
        <p:nvPicPr>
          <p:cNvPr id="1026" name="Picture 2" descr="Rétro-Verso : L'épopée du barrage Al Wahda, ce pilier hydraulique national">
            <a:extLst>
              <a:ext uri="{FF2B5EF4-FFF2-40B4-BE49-F238E27FC236}">
                <a16:creationId xmlns:a16="http://schemas.microsoft.com/office/drawing/2014/main" id="{D9BFA37F-DA6E-155A-1163-280E0E4081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953" y="4015904"/>
            <a:ext cx="4273755" cy="2403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2816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22D882-0AB0-D7CC-2028-F24988556CFD}"/>
              </a:ext>
            </a:extLst>
          </p:cNvPr>
          <p:cNvSpPr>
            <a:spLocks noGrp="1"/>
          </p:cNvSpPr>
          <p:nvPr>
            <p:ph type="title"/>
          </p:nvPr>
        </p:nvSpPr>
        <p:spPr>
          <a:xfrm>
            <a:off x="1154956" y="898072"/>
            <a:ext cx="8825657" cy="4174584"/>
          </a:xfrm>
        </p:spPr>
        <p:txBody>
          <a:bodyPr rtlCol="0"/>
          <a:lstStyle>
            <a:defPPr>
              <a:defRPr lang="fr-FR"/>
            </a:defPPr>
          </a:lstStyle>
          <a:p>
            <a:pPr>
              <a:lnSpc>
                <a:spcPct val="100000"/>
              </a:lnSpc>
            </a:pPr>
            <a:r>
              <a:rPr lang="en-US" cap="none" noProof="0" dirty="0"/>
              <a:t>PCA (Principal Component Analysis)</a:t>
            </a:r>
          </a:p>
        </p:txBody>
      </p:sp>
      <p:sp>
        <p:nvSpPr>
          <p:cNvPr id="6" name="Espace réservé du numéro de diapositive 5">
            <a:extLst>
              <a:ext uri="{FF2B5EF4-FFF2-40B4-BE49-F238E27FC236}">
                <a16:creationId xmlns:a16="http://schemas.microsoft.com/office/drawing/2014/main" id="{9E887364-737B-EA8D-F6D8-BCE5B835303F}"/>
              </a:ext>
            </a:extLst>
          </p:cNvPr>
          <p:cNvSpPr>
            <a:spLocks noGrp="1"/>
          </p:cNvSpPr>
          <p:nvPr>
            <p:ph type="sldNum" sz="quarter" idx="4"/>
          </p:nvPr>
        </p:nvSpPr>
        <p:spPr>
          <a:xfrm>
            <a:off x="11110685" y="295729"/>
            <a:ext cx="838199" cy="767687"/>
          </a:xfrm>
        </p:spPr>
        <p:txBody>
          <a:bodyPr rtlCol="0"/>
          <a:lstStyle>
            <a:defPPr>
              <a:defRPr lang="fr-FR"/>
            </a:defPPr>
          </a:lstStyle>
          <a:p>
            <a:pPr rtl="0"/>
            <a:fld id="{D57F1E4F-1CFF-5643-939E-02111984F565}" type="slidenum">
              <a:rPr lang="en-US" noProof="0" smtClean="0"/>
              <a:pPr rtl="0"/>
              <a:t>6</a:t>
            </a:fld>
            <a:endParaRPr lang="en-US" noProof="0" dirty="0"/>
          </a:p>
        </p:txBody>
      </p:sp>
    </p:spTree>
    <p:extLst>
      <p:ext uri="{BB962C8B-B14F-4D97-AF65-F5344CB8AC3E}">
        <p14:creationId xmlns:p14="http://schemas.microsoft.com/office/powerpoint/2010/main" val="200583603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a:extLst>
            <a:ext uri="{FF2B5EF4-FFF2-40B4-BE49-F238E27FC236}">
              <a16:creationId xmlns:a16="http://schemas.microsoft.com/office/drawing/2014/main" id="{03C2C68F-DBBF-4181-DF30-C115D7AC2A8C}"/>
            </a:ext>
          </a:extLst>
        </p:cNvPr>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5E099B3C-02D3-089B-30AB-A7A6A9A4A37F}"/>
              </a:ext>
            </a:extLst>
          </p:cNvPr>
          <p:cNvSpPr>
            <a:spLocks noGrp="1"/>
          </p:cNvSpPr>
          <p:nvPr>
            <p:ph type="sldNum" sz="quarter" idx="4"/>
          </p:nvPr>
        </p:nvSpPr>
        <p:spPr>
          <a:xfrm>
            <a:off x="11110685" y="295729"/>
            <a:ext cx="838199" cy="767687"/>
          </a:xfrm>
        </p:spPr>
        <p:txBody>
          <a:bodyPr rtlCol="0"/>
          <a:lstStyle>
            <a:defPPr>
              <a:defRPr lang="fr-FR"/>
            </a:defPPr>
          </a:lstStyle>
          <a:p>
            <a:pPr rtl="0"/>
            <a:fld id="{D57F1E4F-1CFF-5643-939E-02111984F565}" type="slidenum">
              <a:rPr lang="en-US" noProof="0" smtClean="0"/>
              <a:pPr rtl="0"/>
              <a:t>7</a:t>
            </a:fld>
            <a:endParaRPr lang="en-US" noProof="0" dirty="0"/>
          </a:p>
        </p:txBody>
      </p:sp>
      <p:sp>
        <p:nvSpPr>
          <p:cNvPr id="10" name="Espace réservé du texte 2">
            <a:extLst>
              <a:ext uri="{FF2B5EF4-FFF2-40B4-BE49-F238E27FC236}">
                <a16:creationId xmlns:a16="http://schemas.microsoft.com/office/drawing/2014/main" id="{C74943A7-C421-3E8E-964F-6A86B5FD937C}"/>
              </a:ext>
            </a:extLst>
          </p:cNvPr>
          <p:cNvSpPr txBox="1">
            <a:spLocks/>
          </p:cNvSpPr>
          <p:nvPr/>
        </p:nvSpPr>
        <p:spPr>
          <a:xfrm>
            <a:off x="600722" y="438109"/>
            <a:ext cx="10598219" cy="4246390"/>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br>
              <a:rPr lang="en-US" sz="1600" cap="none" noProof="0" dirty="0">
                <a:latin typeface="Amasis MT Pro" panose="020F0502020204030204" pitchFamily="18" charset="0"/>
              </a:rPr>
            </a:br>
            <a:endParaRPr lang="en-US" sz="1800" cap="none" noProof="0" dirty="0">
              <a:latin typeface="Amasis MT Pro" panose="020F0502020204030204" pitchFamily="18" charset="0"/>
            </a:endParaRPr>
          </a:p>
        </p:txBody>
      </p:sp>
      <p:graphicFrame>
        <p:nvGraphicFramePr>
          <p:cNvPr id="2" name="Tableau 1">
            <a:extLst>
              <a:ext uri="{FF2B5EF4-FFF2-40B4-BE49-F238E27FC236}">
                <a16:creationId xmlns:a16="http://schemas.microsoft.com/office/drawing/2014/main" id="{BB566C67-65E1-7CD3-6B59-ED783BCFC895}"/>
              </a:ext>
            </a:extLst>
          </p:cNvPr>
          <p:cNvGraphicFramePr>
            <a:graphicFrameLocks noGrp="1"/>
          </p:cNvGraphicFramePr>
          <p:nvPr>
            <p:extLst>
              <p:ext uri="{D42A27DB-BD31-4B8C-83A1-F6EECF244321}">
                <p14:modId xmlns:p14="http://schemas.microsoft.com/office/powerpoint/2010/main" val="3717730502"/>
              </p:ext>
            </p:extLst>
          </p:nvPr>
        </p:nvGraphicFramePr>
        <p:xfrm>
          <a:off x="1926175" y="1645920"/>
          <a:ext cx="8339649" cy="3566160"/>
        </p:xfrm>
        <a:graphic>
          <a:graphicData uri="http://schemas.openxmlformats.org/drawingml/2006/table">
            <a:tbl>
              <a:tblPr>
                <a:tableStyleId>{16D9F66E-5EB9-4882-86FB-DCBF35E3C3E4}</a:tableStyleId>
              </a:tblPr>
              <a:tblGrid>
                <a:gridCol w="2779883">
                  <a:extLst>
                    <a:ext uri="{9D8B030D-6E8A-4147-A177-3AD203B41FA5}">
                      <a16:colId xmlns:a16="http://schemas.microsoft.com/office/drawing/2014/main" val="2539328593"/>
                    </a:ext>
                  </a:extLst>
                </a:gridCol>
                <a:gridCol w="2779883">
                  <a:extLst>
                    <a:ext uri="{9D8B030D-6E8A-4147-A177-3AD203B41FA5}">
                      <a16:colId xmlns:a16="http://schemas.microsoft.com/office/drawing/2014/main" val="3567939883"/>
                    </a:ext>
                  </a:extLst>
                </a:gridCol>
                <a:gridCol w="2779883">
                  <a:extLst>
                    <a:ext uri="{9D8B030D-6E8A-4147-A177-3AD203B41FA5}">
                      <a16:colId xmlns:a16="http://schemas.microsoft.com/office/drawing/2014/main" val="965379905"/>
                    </a:ext>
                  </a:extLst>
                </a:gridCol>
              </a:tblGrid>
              <a:tr h="332639">
                <a:tc>
                  <a:txBody>
                    <a:bodyPr/>
                    <a:lstStyle/>
                    <a:p>
                      <a:pPr algn="l">
                        <a:buNone/>
                      </a:pPr>
                      <a:r>
                        <a:rPr lang="en-US" noProof="0" dirty="0">
                          <a:effectLst/>
                        </a:rPr>
                        <a:t>Variable</a:t>
                      </a:r>
                    </a:p>
                  </a:txBody>
                  <a:tcPr marL="60960" marR="60960" marT="60960" marB="60960" anchor="ctr"/>
                </a:tc>
                <a:tc>
                  <a:txBody>
                    <a:bodyPr/>
                    <a:lstStyle/>
                    <a:p>
                      <a:pPr algn="l">
                        <a:buNone/>
                      </a:pPr>
                      <a:r>
                        <a:rPr lang="en-US" noProof="0" dirty="0">
                          <a:effectLst/>
                        </a:rPr>
                        <a:t>Mean</a:t>
                      </a:r>
                    </a:p>
                  </a:txBody>
                  <a:tcPr marL="60960" marR="60960" marT="60960" marB="60960" anchor="ctr"/>
                </a:tc>
                <a:tc>
                  <a:txBody>
                    <a:bodyPr/>
                    <a:lstStyle/>
                    <a:p>
                      <a:pPr algn="l">
                        <a:buNone/>
                      </a:pPr>
                      <a:r>
                        <a:rPr lang="en-US" noProof="0" dirty="0">
                          <a:effectLst/>
                        </a:rPr>
                        <a:t>Std. Dev.</a:t>
                      </a:r>
                    </a:p>
                  </a:txBody>
                  <a:tcPr marL="60960" marR="60960" marT="60960" marB="60960" anchor="ctr"/>
                </a:tc>
                <a:extLst>
                  <a:ext uri="{0D108BD9-81ED-4DB2-BD59-A6C34878D82A}">
                    <a16:rowId xmlns:a16="http://schemas.microsoft.com/office/drawing/2014/main" val="732152816"/>
                  </a:ext>
                </a:extLst>
              </a:tr>
              <a:tr h="332639">
                <a:tc>
                  <a:txBody>
                    <a:bodyPr/>
                    <a:lstStyle/>
                    <a:p>
                      <a:pPr algn="l">
                        <a:buNone/>
                      </a:pPr>
                      <a:r>
                        <a:rPr lang="en-US" noProof="0" dirty="0">
                          <a:effectLst/>
                        </a:rPr>
                        <a:t>Flow Rate (m³/s)</a:t>
                      </a:r>
                    </a:p>
                  </a:txBody>
                  <a:tcPr marL="60960" marR="60960" marT="60960" marB="60960" anchor="ctr"/>
                </a:tc>
                <a:tc>
                  <a:txBody>
                    <a:bodyPr/>
                    <a:lstStyle/>
                    <a:p>
                      <a:pPr algn="l">
                        <a:buNone/>
                      </a:pPr>
                      <a:r>
                        <a:rPr lang="en-US" noProof="0" dirty="0">
                          <a:effectLst/>
                        </a:rPr>
                        <a:t>94.04</a:t>
                      </a:r>
                    </a:p>
                  </a:txBody>
                  <a:tcPr marL="60960" marR="60960" marT="60960" marB="60960" anchor="ctr"/>
                </a:tc>
                <a:tc>
                  <a:txBody>
                    <a:bodyPr/>
                    <a:lstStyle/>
                    <a:p>
                      <a:pPr algn="l">
                        <a:buNone/>
                      </a:pPr>
                      <a:r>
                        <a:rPr lang="en-US" noProof="0" dirty="0">
                          <a:effectLst/>
                        </a:rPr>
                        <a:t>59.50</a:t>
                      </a:r>
                    </a:p>
                  </a:txBody>
                  <a:tcPr marL="60960" marR="60960" marT="60960" marB="60960" anchor="ctr"/>
                </a:tc>
                <a:extLst>
                  <a:ext uri="{0D108BD9-81ED-4DB2-BD59-A6C34878D82A}">
                    <a16:rowId xmlns:a16="http://schemas.microsoft.com/office/drawing/2014/main" val="1134737212"/>
                  </a:ext>
                </a:extLst>
              </a:tr>
              <a:tr h="332639">
                <a:tc>
                  <a:txBody>
                    <a:bodyPr/>
                    <a:lstStyle/>
                    <a:p>
                      <a:pPr algn="l">
                        <a:buNone/>
                      </a:pPr>
                      <a:r>
                        <a:rPr lang="en-US" noProof="0" dirty="0">
                          <a:effectLst/>
                        </a:rPr>
                        <a:t>Water Velocity (m/s)</a:t>
                      </a:r>
                    </a:p>
                  </a:txBody>
                  <a:tcPr marL="60960" marR="60960" marT="60960" marB="60960" anchor="ctr"/>
                </a:tc>
                <a:tc>
                  <a:txBody>
                    <a:bodyPr/>
                    <a:lstStyle/>
                    <a:p>
                      <a:pPr algn="l">
                        <a:buNone/>
                      </a:pPr>
                      <a:r>
                        <a:rPr lang="en-US" noProof="0" dirty="0">
                          <a:effectLst/>
                        </a:rPr>
                        <a:t>2.49</a:t>
                      </a:r>
                    </a:p>
                  </a:txBody>
                  <a:tcPr marL="60960" marR="60960" marT="60960" marB="60960" anchor="ctr"/>
                </a:tc>
                <a:tc>
                  <a:txBody>
                    <a:bodyPr/>
                    <a:lstStyle/>
                    <a:p>
                      <a:pPr algn="l">
                        <a:buNone/>
                      </a:pPr>
                      <a:r>
                        <a:rPr lang="en-US" noProof="0" dirty="0">
                          <a:effectLst/>
                        </a:rPr>
                        <a:t>1.47</a:t>
                      </a:r>
                    </a:p>
                  </a:txBody>
                  <a:tcPr marL="60960" marR="60960" marT="60960" marB="60960" anchor="ctr"/>
                </a:tc>
                <a:extLst>
                  <a:ext uri="{0D108BD9-81ED-4DB2-BD59-A6C34878D82A}">
                    <a16:rowId xmlns:a16="http://schemas.microsoft.com/office/drawing/2014/main" val="1296465373"/>
                  </a:ext>
                </a:extLst>
              </a:tr>
              <a:tr h="332639">
                <a:tc>
                  <a:txBody>
                    <a:bodyPr/>
                    <a:lstStyle/>
                    <a:p>
                      <a:pPr algn="l">
                        <a:buNone/>
                      </a:pPr>
                      <a:r>
                        <a:rPr lang="en-US" noProof="0" dirty="0">
                          <a:effectLst/>
                        </a:rPr>
                        <a:t>Width (m)</a:t>
                      </a:r>
                    </a:p>
                  </a:txBody>
                  <a:tcPr marL="60960" marR="60960" marT="60960" marB="60960" anchor="ctr"/>
                </a:tc>
                <a:tc>
                  <a:txBody>
                    <a:bodyPr/>
                    <a:lstStyle/>
                    <a:p>
                      <a:pPr algn="l">
                        <a:buNone/>
                      </a:pPr>
                      <a:r>
                        <a:rPr lang="en-US" noProof="0" dirty="0">
                          <a:effectLst/>
                        </a:rPr>
                        <a:t>26.36</a:t>
                      </a:r>
                    </a:p>
                  </a:txBody>
                  <a:tcPr marL="60960" marR="60960" marT="60960" marB="60960" anchor="ctr"/>
                </a:tc>
                <a:tc>
                  <a:txBody>
                    <a:bodyPr/>
                    <a:lstStyle/>
                    <a:p>
                      <a:pPr algn="l">
                        <a:buNone/>
                      </a:pPr>
                      <a:r>
                        <a:rPr lang="en-US" noProof="0" dirty="0">
                          <a:effectLst/>
                        </a:rPr>
                        <a:t>14.38</a:t>
                      </a:r>
                    </a:p>
                  </a:txBody>
                  <a:tcPr marL="60960" marR="60960" marT="60960" marB="60960" anchor="ctr"/>
                </a:tc>
                <a:extLst>
                  <a:ext uri="{0D108BD9-81ED-4DB2-BD59-A6C34878D82A}">
                    <a16:rowId xmlns:a16="http://schemas.microsoft.com/office/drawing/2014/main" val="1972796581"/>
                  </a:ext>
                </a:extLst>
              </a:tr>
              <a:tr h="332639">
                <a:tc>
                  <a:txBody>
                    <a:bodyPr/>
                    <a:lstStyle/>
                    <a:p>
                      <a:pPr algn="l">
                        <a:buNone/>
                      </a:pPr>
                      <a:r>
                        <a:rPr lang="en-US" noProof="0" dirty="0">
                          <a:effectLst/>
                        </a:rPr>
                        <a:t>Depth (m)</a:t>
                      </a:r>
                    </a:p>
                  </a:txBody>
                  <a:tcPr marL="60960" marR="60960" marT="60960" marB="60960" anchor="ctr"/>
                </a:tc>
                <a:tc>
                  <a:txBody>
                    <a:bodyPr/>
                    <a:lstStyle/>
                    <a:p>
                      <a:pPr algn="l">
                        <a:buNone/>
                      </a:pPr>
                      <a:r>
                        <a:rPr lang="en-US" noProof="0" dirty="0">
                          <a:effectLst/>
                        </a:rPr>
                        <a:t>5.17</a:t>
                      </a:r>
                    </a:p>
                  </a:txBody>
                  <a:tcPr marL="60960" marR="60960" marT="60960" marB="60960" anchor="ctr"/>
                </a:tc>
                <a:tc>
                  <a:txBody>
                    <a:bodyPr/>
                    <a:lstStyle/>
                    <a:p>
                      <a:pPr algn="l">
                        <a:buNone/>
                      </a:pPr>
                      <a:r>
                        <a:rPr lang="en-US" noProof="0" dirty="0">
                          <a:effectLst/>
                        </a:rPr>
                        <a:t>2.79</a:t>
                      </a:r>
                    </a:p>
                  </a:txBody>
                  <a:tcPr marL="60960" marR="60960" marT="60960" marB="60960" anchor="ctr"/>
                </a:tc>
                <a:extLst>
                  <a:ext uri="{0D108BD9-81ED-4DB2-BD59-A6C34878D82A}">
                    <a16:rowId xmlns:a16="http://schemas.microsoft.com/office/drawing/2014/main" val="1832405524"/>
                  </a:ext>
                </a:extLst>
              </a:tr>
              <a:tr h="332639">
                <a:tc>
                  <a:txBody>
                    <a:bodyPr/>
                    <a:lstStyle/>
                    <a:p>
                      <a:pPr algn="l">
                        <a:buNone/>
                      </a:pPr>
                      <a:r>
                        <a:rPr lang="en-US" noProof="0" dirty="0">
                          <a:effectLst/>
                        </a:rPr>
                        <a:t>Roughness</a:t>
                      </a:r>
                    </a:p>
                  </a:txBody>
                  <a:tcPr marL="60960" marR="60960" marT="60960" marB="60960" anchor="ctr"/>
                </a:tc>
                <a:tc>
                  <a:txBody>
                    <a:bodyPr/>
                    <a:lstStyle/>
                    <a:p>
                      <a:pPr algn="l">
                        <a:buNone/>
                      </a:pPr>
                      <a:r>
                        <a:rPr lang="en-US" noProof="0" dirty="0">
                          <a:effectLst/>
                        </a:rPr>
                        <a:t>0.03</a:t>
                      </a:r>
                    </a:p>
                  </a:txBody>
                  <a:tcPr marL="60960" marR="60960" marT="60960" marB="60960" anchor="ctr"/>
                </a:tc>
                <a:tc>
                  <a:txBody>
                    <a:bodyPr/>
                    <a:lstStyle/>
                    <a:p>
                      <a:pPr algn="l">
                        <a:buNone/>
                      </a:pPr>
                      <a:r>
                        <a:rPr lang="en-US" noProof="0" dirty="0">
                          <a:effectLst/>
                        </a:rPr>
                        <a:t>0.02</a:t>
                      </a:r>
                    </a:p>
                  </a:txBody>
                  <a:tcPr marL="60960" marR="60960" marT="60960" marB="60960" anchor="ctr"/>
                </a:tc>
                <a:extLst>
                  <a:ext uri="{0D108BD9-81ED-4DB2-BD59-A6C34878D82A}">
                    <a16:rowId xmlns:a16="http://schemas.microsoft.com/office/drawing/2014/main" val="2696528669"/>
                  </a:ext>
                </a:extLst>
              </a:tr>
              <a:tr h="332639">
                <a:tc>
                  <a:txBody>
                    <a:bodyPr/>
                    <a:lstStyle/>
                    <a:p>
                      <a:pPr algn="l">
                        <a:buNone/>
                      </a:pPr>
                      <a:r>
                        <a:rPr lang="en-US" noProof="0" dirty="0">
                          <a:effectLst/>
                        </a:rPr>
                        <a:t>Slope (%)</a:t>
                      </a:r>
                    </a:p>
                  </a:txBody>
                  <a:tcPr marL="60960" marR="60960" marT="60960" marB="60960" anchor="ctr"/>
                </a:tc>
                <a:tc>
                  <a:txBody>
                    <a:bodyPr/>
                    <a:lstStyle/>
                    <a:p>
                      <a:pPr algn="l">
                        <a:buNone/>
                      </a:pPr>
                      <a:r>
                        <a:rPr lang="en-US" noProof="0" dirty="0">
                          <a:effectLst/>
                        </a:rPr>
                        <a:t>2.63</a:t>
                      </a:r>
                    </a:p>
                  </a:txBody>
                  <a:tcPr marL="60960" marR="60960" marT="60960" marB="60960" anchor="ctr"/>
                </a:tc>
                <a:tc>
                  <a:txBody>
                    <a:bodyPr/>
                    <a:lstStyle/>
                    <a:p>
                      <a:pPr algn="l">
                        <a:buNone/>
                      </a:pPr>
                      <a:r>
                        <a:rPr lang="en-US" noProof="0" dirty="0">
                          <a:effectLst/>
                        </a:rPr>
                        <a:t>1.49</a:t>
                      </a:r>
                    </a:p>
                  </a:txBody>
                  <a:tcPr marL="60960" marR="60960" marT="60960" marB="60960" anchor="ctr"/>
                </a:tc>
                <a:extLst>
                  <a:ext uri="{0D108BD9-81ED-4DB2-BD59-A6C34878D82A}">
                    <a16:rowId xmlns:a16="http://schemas.microsoft.com/office/drawing/2014/main" val="244474761"/>
                  </a:ext>
                </a:extLst>
              </a:tr>
              <a:tr h="332639">
                <a:tc>
                  <a:txBody>
                    <a:bodyPr/>
                    <a:lstStyle/>
                    <a:p>
                      <a:pPr algn="l">
                        <a:buNone/>
                      </a:pPr>
                      <a:r>
                        <a:rPr lang="en-US" noProof="0" dirty="0">
                          <a:effectLst/>
                        </a:rPr>
                        <a:t>Water Temp (°C)</a:t>
                      </a:r>
                    </a:p>
                  </a:txBody>
                  <a:tcPr marL="60960" marR="60960" marT="60960" marB="60960" anchor="ctr"/>
                </a:tc>
                <a:tc>
                  <a:txBody>
                    <a:bodyPr/>
                    <a:lstStyle/>
                    <a:p>
                      <a:pPr algn="l">
                        <a:buNone/>
                      </a:pPr>
                      <a:r>
                        <a:rPr lang="en-US" noProof="0" dirty="0">
                          <a:effectLst/>
                        </a:rPr>
                        <a:t>15.79</a:t>
                      </a:r>
                    </a:p>
                  </a:txBody>
                  <a:tcPr marL="60960" marR="60960" marT="60960" marB="60960" anchor="ctr"/>
                </a:tc>
                <a:tc>
                  <a:txBody>
                    <a:bodyPr/>
                    <a:lstStyle/>
                    <a:p>
                      <a:pPr algn="l">
                        <a:buNone/>
                      </a:pPr>
                      <a:r>
                        <a:rPr lang="en-US" noProof="0" dirty="0">
                          <a:effectLst/>
                        </a:rPr>
                        <a:t>6.68</a:t>
                      </a:r>
                    </a:p>
                  </a:txBody>
                  <a:tcPr marL="60960" marR="60960" marT="60960" marB="60960" anchor="ctr"/>
                </a:tc>
                <a:extLst>
                  <a:ext uri="{0D108BD9-81ED-4DB2-BD59-A6C34878D82A}">
                    <a16:rowId xmlns:a16="http://schemas.microsoft.com/office/drawing/2014/main" val="2225699581"/>
                  </a:ext>
                </a:extLst>
              </a:tr>
              <a:tr h="332639">
                <a:tc>
                  <a:txBody>
                    <a:bodyPr/>
                    <a:lstStyle/>
                    <a:p>
                      <a:pPr algn="l">
                        <a:buNone/>
                      </a:pPr>
                      <a:r>
                        <a:rPr lang="en-US" noProof="0" dirty="0">
                          <a:effectLst/>
                        </a:rPr>
                        <a:t>Siltation (%)</a:t>
                      </a:r>
                    </a:p>
                  </a:txBody>
                  <a:tcPr marL="60960" marR="60960" marT="60960" marB="60960" anchor="ctr"/>
                </a:tc>
                <a:tc>
                  <a:txBody>
                    <a:bodyPr/>
                    <a:lstStyle/>
                    <a:p>
                      <a:pPr algn="l">
                        <a:buNone/>
                      </a:pPr>
                      <a:r>
                        <a:rPr lang="en-US" noProof="0" dirty="0">
                          <a:effectLst/>
                        </a:rPr>
                        <a:t>52.60</a:t>
                      </a:r>
                    </a:p>
                  </a:txBody>
                  <a:tcPr marL="60960" marR="60960" marT="60960" marB="60960" anchor="ctr"/>
                </a:tc>
                <a:tc>
                  <a:txBody>
                    <a:bodyPr/>
                    <a:lstStyle/>
                    <a:p>
                      <a:pPr algn="l">
                        <a:buNone/>
                      </a:pPr>
                      <a:r>
                        <a:rPr lang="en-US" noProof="0" dirty="0">
                          <a:effectLst/>
                        </a:rPr>
                        <a:t>28.34</a:t>
                      </a:r>
                    </a:p>
                  </a:txBody>
                  <a:tcPr marL="60960" marR="60960" marT="60960" marB="60960" anchor="ctr"/>
                </a:tc>
                <a:extLst>
                  <a:ext uri="{0D108BD9-81ED-4DB2-BD59-A6C34878D82A}">
                    <a16:rowId xmlns:a16="http://schemas.microsoft.com/office/drawing/2014/main" val="3561281817"/>
                  </a:ext>
                </a:extLst>
              </a:tr>
            </a:tbl>
          </a:graphicData>
        </a:graphic>
      </p:graphicFrame>
    </p:spTree>
    <p:extLst>
      <p:ext uri="{BB962C8B-B14F-4D97-AF65-F5344CB8AC3E}">
        <p14:creationId xmlns:p14="http://schemas.microsoft.com/office/powerpoint/2010/main" val="143168497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a:extLst>
            <a:ext uri="{FF2B5EF4-FFF2-40B4-BE49-F238E27FC236}">
              <a16:creationId xmlns:a16="http://schemas.microsoft.com/office/drawing/2014/main" id="{06E29864-06EF-3FCC-49DC-18C9A8EF0B86}"/>
            </a:ext>
          </a:extLst>
        </p:cNvPr>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B0C9776A-99A1-65EF-912C-1CF90254E4BC}"/>
              </a:ext>
            </a:extLst>
          </p:cNvPr>
          <p:cNvSpPr>
            <a:spLocks noGrp="1"/>
          </p:cNvSpPr>
          <p:nvPr>
            <p:ph type="sldNum" sz="quarter" idx="4"/>
          </p:nvPr>
        </p:nvSpPr>
        <p:spPr>
          <a:xfrm>
            <a:off x="11110685" y="295729"/>
            <a:ext cx="838199" cy="767687"/>
          </a:xfrm>
        </p:spPr>
        <p:txBody>
          <a:bodyPr rtlCol="0"/>
          <a:lstStyle>
            <a:defPPr>
              <a:defRPr lang="fr-FR"/>
            </a:defPPr>
          </a:lstStyle>
          <a:p>
            <a:pPr rtl="0"/>
            <a:fld id="{D57F1E4F-1CFF-5643-939E-02111984F565}" type="slidenum">
              <a:rPr lang="en-US" noProof="0" smtClean="0"/>
              <a:pPr rtl="0"/>
              <a:t>8</a:t>
            </a:fld>
            <a:endParaRPr lang="en-US" noProof="0" dirty="0"/>
          </a:p>
        </p:txBody>
      </p:sp>
      <p:sp>
        <p:nvSpPr>
          <p:cNvPr id="10" name="Espace réservé du texte 2">
            <a:extLst>
              <a:ext uri="{FF2B5EF4-FFF2-40B4-BE49-F238E27FC236}">
                <a16:creationId xmlns:a16="http://schemas.microsoft.com/office/drawing/2014/main" id="{E75F5656-D3B9-5EB8-5D13-25BB3EAF0B7E}"/>
              </a:ext>
            </a:extLst>
          </p:cNvPr>
          <p:cNvSpPr txBox="1">
            <a:spLocks/>
          </p:cNvSpPr>
          <p:nvPr/>
        </p:nvSpPr>
        <p:spPr>
          <a:xfrm>
            <a:off x="600722" y="438109"/>
            <a:ext cx="10598219" cy="4246390"/>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br>
              <a:rPr lang="en-US" sz="1600" cap="none" noProof="0" dirty="0">
                <a:latin typeface="Amasis MT Pro" panose="020F0502020204030204" pitchFamily="18" charset="0"/>
              </a:rPr>
            </a:br>
            <a:endParaRPr lang="en-US" sz="1800" cap="none" noProof="0" dirty="0">
              <a:latin typeface="Amasis MT Pro" panose="020F0502020204030204" pitchFamily="18" charset="0"/>
            </a:endParaRPr>
          </a:p>
        </p:txBody>
      </p:sp>
      <p:pic>
        <p:nvPicPr>
          <p:cNvPr id="4" name="Image 3" descr="Une image contenant capture d’écran, Rectangle, Caractère coloré, carré&#10;&#10;Le contenu généré par l’IA peut être incorrect.">
            <a:extLst>
              <a:ext uri="{FF2B5EF4-FFF2-40B4-BE49-F238E27FC236}">
                <a16:creationId xmlns:a16="http://schemas.microsoft.com/office/drawing/2014/main" id="{BC2639CA-174B-7ABB-6835-B5626EFD2238}"/>
              </a:ext>
            </a:extLst>
          </p:cNvPr>
          <p:cNvPicPr>
            <a:picLocks noChangeAspect="1"/>
          </p:cNvPicPr>
          <p:nvPr/>
        </p:nvPicPr>
        <p:blipFill>
          <a:blip r:embed="rId3"/>
          <a:stretch>
            <a:fillRect/>
          </a:stretch>
        </p:blipFill>
        <p:spPr>
          <a:xfrm>
            <a:off x="2204874" y="577760"/>
            <a:ext cx="7232602" cy="3967088"/>
          </a:xfrm>
          <a:prstGeom prst="rect">
            <a:avLst/>
          </a:prstGeom>
        </p:spPr>
      </p:pic>
      <p:sp>
        <p:nvSpPr>
          <p:cNvPr id="6" name="Espace réservé du texte 2">
            <a:extLst>
              <a:ext uri="{FF2B5EF4-FFF2-40B4-BE49-F238E27FC236}">
                <a16:creationId xmlns:a16="http://schemas.microsoft.com/office/drawing/2014/main" id="{355C5B0C-70B9-A23E-D407-3B971BC7E059}"/>
              </a:ext>
            </a:extLst>
          </p:cNvPr>
          <p:cNvSpPr txBox="1">
            <a:spLocks/>
          </p:cNvSpPr>
          <p:nvPr/>
        </p:nvSpPr>
        <p:spPr>
          <a:xfrm>
            <a:off x="2094747" y="4580403"/>
            <a:ext cx="7610168" cy="1699837"/>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r>
              <a:rPr lang="en-US" sz="1800" cap="none" noProof="0" dirty="0">
                <a:latin typeface="Amasis MT Pro" panose="02040504050005020304" pitchFamily="18" charset="0"/>
              </a:rPr>
              <a:t>Standardized data matrix : z-scores heatmap showing how each channel deviates from average across 8 variables. Red = above average, blue = below average. Reveals extreme canal profiles and high variability, justifying PCA/clustering analysis.</a:t>
            </a:r>
            <a:endParaRPr lang="en-US" sz="2400" cap="none" noProof="0" dirty="0">
              <a:latin typeface="Amasis MT Pro" panose="02040504050005020304" pitchFamily="18" charset="0"/>
            </a:endParaRPr>
          </a:p>
        </p:txBody>
      </p:sp>
    </p:spTree>
    <p:extLst>
      <p:ext uri="{BB962C8B-B14F-4D97-AF65-F5344CB8AC3E}">
        <p14:creationId xmlns:p14="http://schemas.microsoft.com/office/powerpoint/2010/main" val="235982432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a:extLst>
            <a:ext uri="{FF2B5EF4-FFF2-40B4-BE49-F238E27FC236}">
              <a16:creationId xmlns:a16="http://schemas.microsoft.com/office/drawing/2014/main" id="{6EF5F9B0-B79F-55FF-DEB5-FC117DCCC8AF}"/>
            </a:ext>
          </a:extLst>
        </p:cNvPr>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D96D3450-6743-0D08-6100-48F8BE8E3C42}"/>
              </a:ext>
            </a:extLst>
          </p:cNvPr>
          <p:cNvSpPr>
            <a:spLocks noGrp="1"/>
          </p:cNvSpPr>
          <p:nvPr>
            <p:ph type="sldNum" sz="quarter" idx="4"/>
          </p:nvPr>
        </p:nvSpPr>
        <p:spPr>
          <a:xfrm>
            <a:off x="11110685" y="295729"/>
            <a:ext cx="838199" cy="767687"/>
          </a:xfrm>
        </p:spPr>
        <p:txBody>
          <a:bodyPr rtlCol="0"/>
          <a:lstStyle>
            <a:defPPr>
              <a:defRPr lang="fr-FR"/>
            </a:defPPr>
          </a:lstStyle>
          <a:p>
            <a:pPr rtl="0"/>
            <a:fld id="{D57F1E4F-1CFF-5643-939E-02111984F565}" type="slidenum">
              <a:rPr lang="en-US" noProof="0" smtClean="0"/>
              <a:pPr rtl="0"/>
              <a:t>9</a:t>
            </a:fld>
            <a:endParaRPr lang="en-US" noProof="0" dirty="0"/>
          </a:p>
        </p:txBody>
      </p:sp>
      <p:sp>
        <p:nvSpPr>
          <p:cNvPr id="10" name="Espace réservé du texte 2">
            <a:extLst>
              <a:ext uri="{FF2B5EF4-FFF2-40B4-BE49-F238E27FC236}">
                <a16:creationId xmlns:a16="http://schemas.microsoft.com/office/drawing/2014/main" id="{EF3D614C-FBC6-4F88-B69F-1CC9005C9270}"/>
              </a:ext>
            </a:extLst>
          </p:cNvPr>
          <p:cNvSpPr txBox="1">
            <a:spLocks/>
          </p:cNvSpPr>
          <p:nvPr/>
        </p:nvSpPr>
        <p:spPr>
          <a:xfrm>
            <a:off x="600722" y="438109"/>
            <a:ext cx="10598219" cy="4246390"/>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br>
              <a:rPr lang="en-US" sz="1600" cap="none" noProof="0" dirty="0">
                <a:latin typeface="Amasis MT Pro" panose="020F0502020204030204" pitchFamily="18" charset="0"/>
              </a:rPr>
            </a:br>
            <a:endParaRPr lang="en-US" sz="1800" cap="none" noProof="0" dirty="0">
              <a:latin typeface="Amasis MT Pro" panose="020F0502020204030204" pitchFamily="18" charset="0"/>
            </a:endParaRPr>
          </a:p>
        </p:txBody>
      </p:sp>
      <p:pic>
        <p:nvPicPr>
          <p:cNvPr id="2" name="Image 1" descr="Une image contenant texte, capture d’écran, carré, nombre&#10;&#10;Le contenu généré par l’IA peut être incorrect.">
            <a:extLst>
              <a:ext uri="{FF2B5EF4-FFF2-40B4-BE49-F238E27FC236}">
                <a16:creationId xmlns:a16="http://schemas.microsoft.com/office/drawing/2014/main" id="{8CDDA2A7-8C72-4A12-EFF7-A44257A58A58}"/>
              </a:ext>
            </a:extLst>
          </p:cNvPr>
          <p:cNvPicPr>
            <a:picLocks noChangeAspect="1"/>
          </p:cNvPicPr>
          <p:nvPr/>
        </p:nvPicPr>
        <p:blipFill>
          <a:blip r:embed="rId3"/>
          <a:stretch>
            <a:fillRect/>
          </a:stretch>
        </p:blipFill>
        <p:spPr>
          <a:xfrm>
            <a:off x="953730" y="454761"/>
            <a:ext cx="5760720" cy="4657725"/>
          </a:xfrm>
          <a:prstGeom prst="rect">
            <a:avLst/>
          </a:prstGeom>
        </p:spPr>
      </p:pic>
      <p:sp>
        <p:nvSpPr>
          <p:cNvPr id="5" name="Espace réservé du texte 2">
            <a:extLst>
              <a:ext uri="{FF2B5EF4-FFF2-40B4-BE49-F238E27FC236}">
                <a16:creationId xmlns:a16="http://schemas.microsoft.com/office/drawing/2014/main" id="{E1644622-5F8A-B737-6A5D-134951F87408}"/>
              </a:ext>
            </a:extLst>
          </p:cNvPr>
          <p:cNvSpPr txBox="1">
            <a:spLocks/>
          </p:cNvSpPr>
          <p:nvPr/>
        </p:nvSpPr>
        <p:spPr>
          <a:xfrm>
            <a:off x="7020231" y="1789470"/>
            <a:ext cx="4178710" cy="4159045"/>
          </a:xfrm>
          <a:prstGeom prst="rect">
            <a:avLst/>
          </a:prstGeom>
        </p:spPr>
        <p:txBody>
          <a:bodyPr vert="horz" lIns="91440" tIns="45720" rIns="91440" bIns="45720" rtlCol="0" anchor="ctr">
            <a:noAutofit/>
          </a:bodyPr>
          <a:lstStyle>
            <a:defPPr rtl="0">
              <a:defRPr lang="fr-FR"/>
            </a:defPPr>
            <a:lvl1pPr marL="0" algn="r" defTabSz="457200" rtl="0" eaLnBrk="1" latinLnBrk="0" hangingPunct="1">
              <a:defRPr lang="fr-FR" sz="1400" b="0" i="0" kern="1200" cap="all" spc="150" baseline="0">
                <a:solidFill>
                  <a:schemeClr val="bg1">
                    <a:lumMod val="75000"/>
                    <a:lumOff val="25000"/>
                  </a:schemeClr>
                </a:solidFill>
                <a:latin typeface="+mn-lt"/>
                <a:ea typeface="+mn-ea"/>
                <a:cs typeface="+mn-cs"/>
              </a:defRPr>
            </a:lvl1pPr>
            <a:lvl2pPr marL="457200" algn="l" defTabSz="457200" rtl="0" eaLnBrk="1" latinLnBrk="0" hangingPunct="1">
              <a:defRPr lang="fr-FR" sz="1800" kern="1200">
                <a:solidFill>
                  <a:schemeClr val="tx1"/>
                </a:solidFill>
                <a:latin typeface="+mn-lt"/>
                <a:ea typeface="+mn-ea"/>
                <a:cs typeface="+mn-cs"/>
              </a:defRPr>
            </a:lvl2pPr>
            <a:lvl3pPr marL="914400" algn="l" defTabSz="457200" rtl="0" eaLnBrk="1" latinLnBrk="0" hangingPunct="1">
              <a:defRPr lang="fr-FR" sz="1800" kern="1200">
                <a:solidFill>
                  <a:schemeClr val="tx1"/>
                </a:solidFill>
                <a:latin typeface="+mn-lt"/>
                <a:ea typeface="+mn-ea"/>
                <a:cs typeface="+mn-cs"/>
              </a:defRPr>
            </a:lvl3pPr>
            <a:lvl4pPr marL="1371600" algn="l" defTabSz="457200" rtl="0" eaLnBrk="1" latinLnBrk="0" hangingPunct="1">
              <a:defRPr lang="fr-FR" sz="1800" kern="1200">
                <a:solidFill>
                  <a:schemeClr val="tx1"/>
                </a:solidFill>
                <a:latin typeface="+mn-lt"/>
                <a:ea typeface="+mn-ea"/>
                <a:cs typeface="+mn-cs"/>
              </a:defRPr>
            </a:lvl4pPr>
            <a:lvl5pPr marL="1828800" algn="l" defTabSz="457200" rtl="0" eaLnBrk="1" latinLnBrk="0" hangingPunct="1">
              <a:defRPr lang="fr-FR" sz="1800" kern="1200">
                <a:solidFill>
                  <a:schemeClr val="tx1"/>
                </a:solidFill>
                <a:latin typeface="+mn-lt"/>
                <a:ea typeface="+mn-ea"/>
                <a:cs typeface="+mn-cs"/>
              </a:defRPr>
            </a:lvl5pPr>
            <a:lvl6pPr marL="2286000" algn="l" defTabSz="457200" rtl="0" eaLnBrk="1" latinLnBrk="0" hangingPunct="1">
              <a:defRPr lang="fr-FR" sz="1800" kern="1200">
                <a:solidFill>
                  <a:schemeClr val="tx1"/>
                </a:solidFill>
                <a:latin typeface="+mn-lt"/>
                <a:ea typeface="+mn-ea"/>
                <a:cs typeface="+mn-cs"/>
              </a:defRPr>
            </a:lvl6pPr>
            <a:lvl7pPr marL="2743200" algn="l" defTabSz="457200" rtl="0" eaLnBrk="1" latinLnBrk="0" hangingPunct="1">
              <a:defRPr lang="fr-FR" sz="1800" kern="1200">
                <a:solidFill>
                  <a:schemeClr val="tx1"/>
                </a:solidFill>
                <a:latin typeface="+mn-lt"/>
                <a:ea typeface="+mn-ea"/>
                <a:cs typeface="+mn-cs"/>
              </a:defRPr>
            </a:lvl7pPr>
            <a:lvl8pPr marL="3200400" algn="l" defTabSz="457200" rtl="0" eaLnBrk="1" latinLnBrk="0" hangingPunct="1">
              <a:defRPr lang="fr-FR" sz="1800" kern="1200">
                <a:solidFill>
                  <a:schemeClr val="tx1"/>
                </a:solidFill>
                <a:latin typeface="+mn-lt"/>
                <a:ea typeface="+mn-ea"/>
                <a:cs typeface="+mn-cs"/>
              </a:defRPr>
            </a:lvl8pPr>
            <a:lvl9pPr marL="3657600" algn="l" defTabSz="457200" rtl="0" eaLnBrk="1" latinLnBrk="0" hangingPunct="1">
              <a:defRPr lang="fr-FR" sz="1800" kern="1200">
                <a:solidFill>
                  <a:schemeClr val="tx1"/>
                </a:solidFill>
                <a:latin typeface="+mn-lt"/>
                <a:ea typeface="+mn-ea"/>
                <a:cs typeface="+mn-cs"/>
              </a:defRPr>
            </a:lvl9pPr>
          </a:lstStyle>
          <a:p>
            <a:pPr algn="l"/>
            <a:r>
              <a:rPr lang="en-US" sz="1800" cap="none" noProof="0" dirty="0">
                <a:latin typeface="Amasis MT Pro" panose="02040504050005020304" pitchFamily="18" charset="0"/>
              </a:rPr>
              <a:t>Correlation matrix: shows pairwise relationships between 8 hydraulic variables. Most correlations are weak (near 0), confirming low linear dependencies and justifying multivariate analysis (PCA). Notable: roughness-temperature (+0.25), depth-roughness (+0.19).​</a:t>
            </a:r>
            <a:endParaRPr lang="en-US" sz="2400" cap="none" noProof="0" dirty="0">
              <a:latin typeface="Amasis MT Pro" panose="02040504050005020304" pitchFamily="18" charset="0"/>
            </a:endParaRPr>
          </a:p>
        </p:txBody>
      </p:sp>
    </p:spTree>
    <p:extLst>
      <p:ext uri="{BB962C8B-B14F-4D97-AF65-F5344CB8AC3E}">
        <p14:creationId xmlns:p14="http://schemas.microsoft.com/office/powerpoint/2010/main" val="4005175266"/>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68">
      <a:majorFont>
        <a:latin typeface="Biome"/>
        <a:ea typeface=""/>
        <a:cs typeface=""/>
      </a:majorFont>
      <a:minorFont>
        <a:latin typeface="Century Gothic"/>
        <a:ea typeface=""/>
        <a:cs typeface=""/>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Office_74444066_TF23054198_Win32" id="{AB8F262A-C8E4-4612-863F-22A043A79749}" vid="{95319AF8-574A-44CA-9380-2DE0BA0B264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AF9574-7A06-4C8D-A3A0-6246119CBA90}">
  <ds:schemaRefs>
    <ds:schemaRef ds:uri="http://schemas.microsoft.com/sharepoint/v3/contenttype/forms"/>
  </ds:schemaRefs>
</ds:datastoreItem>
</file>

<file path=customXml/itemProps2.xml><?xml version="1.0" encoding="utf-8"?>
<ds:datastoreItem xmlns:ds="http://schemas.openxmlformats.org/officeDocument/2006/customXml" ds:itemID="{9CFA53FE-7FFB-4B01-8329-4A11334925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AB3ADB7-DE74-4AAA-B54E-3DA3F0193F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Présentation Fission</Template>
  <TotalTime>845</TotalTime>
  <Words>1088</Words>
  <Application>Microsoft Office PowerPoint</Application>
  <PresentationFormat>Grand écran</PresentationFormat>
  <Paragraphs>177</Paragraphs>
  <Slides>33</Slides>
  <Notes>33</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33</vt:i4>
      </vt:variant>
    </vt:vector>
  </HeadingPairs>
  <TitlesOfParts>
    <vt:vector size="42" baseType="lpstr">
      <vt:lpstr>Amasis MT Pro</vt:lpstr>
      <vt:lpstr>Aptos</vt:lpstr>
      <vt:lpstr>Arial</vt:lpstr>
      <vt:lpstr>Biome</vt:lpstr>
      <vt:lpstr>Calibri</vt:lpstr>
      <vt:lpstr>Century Gothic</vt:lpstr>
      <vt:lpstr>Wingdings</vt:lpstr>
      <vt:lpstr>Wingdings 3</vt:lpstr>
      <vt:lpstr>Ion</vt:lpstr>
      <vt:lpstr>Academic Year 2025/2026</vt:lpstr>
      <vt:lpstr>Summary</vt:lpstr>
      <vt:lpstr>Présentation PowerPoint</vt:lpstr>
      <vt:lpstr>Main problem</vt:lpstr>
      <vt:lpstr>Présentation PowerPoint</vt:lpstr>
      <vt:lpstr>PCA (Principal Component Analysis)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Clustering and predictions</vt:lpstr>
      <vt:lpstr>Présentation PowerPoint</vt:lpstr>
      <vt:lpstr>Présentation PowerPoint</vt:lpstr>
      <vt:lpstr>Présentation PowerPoint</vt:lpstr>
      <vt:lpstr>CA (Correspondence Analysis)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Cybersecurity</vt:lpstr>
      <vt:lpstr>Présentation PowerPoint</vt:lpstr>
      <vt:lpstr>Présentation PowerPoint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Achraf Aitlahcen</dc:creator>
  <cp:lastModifiedBy>Achraf Aitlahcen</cp:lastModifiedBy>
  <cp:revision>7</cp:revision>
  <dcterms:created xsi:type="dcterms:W3CDTF">2025-12-29T12:04:44Z</dcterms:created>
  <dcterms:modified xsi:type="dcterms:W3CDTF">2025-12-30T22:16:12Z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